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9715500" cy="17640300"/>
  <p:notesSz cx="9715500" cy="17640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2778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8662" y="5468493"/>
            <a:ext cx="8258175" cy="37044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57325" y="9878568"/>
            <a:ext cx="6800850" cy="4410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5775" y="4057269"/>
            <a:ext cx="4226242" cy="11642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3482" y="4057269"/>
            <a:ext cx="4226242" cy="11642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3063" y="4730496"/>
            <a:ext cx="1344168" cy="288340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8185" y="4756607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89" h="2777490">
                <a:moveTo>
                  <a:pt x="1216509" y="0"/>
                </a:moveTo>
                <a:lnTo>
                  <a:pt x="1171827" y="1013"/>
                </a:lnTo>
                <a:lnTo>
                  <a:pt x="1127553" y="3836"/>
                </a:lnTo>
                <a:lnTo>
                  <a:pt x="1083715" y="8438"/>
                </a:lnTo>
                <a:lnTo>
                  <a:pt x="1040340" y="14786"/>
                </a:lnTo>
                <a:lnTo>
                  <a:pt x="997456" y="22849"/>
                </a:lnTo>
                <a:lnTo>
                  <a:pt x="955090" y="32597"/>
                </a:lnTo>
                <a:lnTo>
                  <a:pt x="913269" y="43996"/>
                </a:lnTo>
                <a:lnTo>
                  <a:pt x="872022" y="57017"/>
                </a:lnTo>
                <a:lnTo>
                  <a:pt x="831376" y="71628"/>
                </a:lnTo>
                <a:lnTo>
                  <a:pt x="791357" y="87797"/>
                </a:lnTo>
                <a:lnTo>
                  <a:pt x="751994" y="105492"/>
                </a:lnTo>
                <a:lnTo>
                  <a:pt x="713315" y="124683"/>
                </a:lnTo>
                <a:lnTo>
                  <a:pt x="675346" y="145338"/>
                </a:lnTo>
                <a:lnTo>
                  <a:pt x="638115" y="167425"/>
                </a:lnTo>
                <a:lnTo>
                  <a:pt x="601649" y="190913"/>
                </a:lnTo>
                <a:lnTo>
                  <a:pt x="565977" y="215771"/>
                </a:lnTo>
                <a:lnTo>
                  <a:pt x="531125" y="241967"/>
                </a:lnTo>
                <a:lnTo>
                  <a:pt x="497121" y="269470"/>
                </a:lnTo>
                <a:lnTo>
                  <a:pt x="463992" y="298248"/>
                </a:lnTo>
                <a:lnTo>
                  <a:pt x="431767" y="328269"/>
                </a:lnTo>
                <a:lnTo>
                  <a:pt x="400472" y="359504"/>
                </a:lnTo>
                <a:lnTo>
                  <a:pt x="370135" y="391919"/>
                </a:lnTo>
                <a:lnTo>
                  <a:pt x="340784" y="425484"/>
                </a:lnTo>
                <a:lnTo>
                  <a:pt x="312445" y="460167"/>
                </a:lnTo>
                <a:lnTo>
                  <a:pt x="285147" y="495936"/>
                </a:lnTo>
                <a:lnTo>
                  <a:pt x="258917" y="532761"/>
                </a:lnTo>
                <a:lnTo>
                  <a:pt x="233782" y="570610"/>
                </a:lnTo>
                <a:lnTo>
                  <a:pt x="209770" y="609451"/>
                </a:lnTo>
                <a:lnTo>
                  <a:pt x="186908" y="649254"/>
                </a:lnTo>
                <a:lnTo>
                  <a:pt x="165224" y="689985"/>
                </a:lnTo>
                <a:lnTo>
                  <a:pt x="144746" y="731615"/>
                </a:lnTo>
                <a:lnTo>
                  <a:pt x="125500" y="774112"/>
                </a:lnTo>
                <a:lnTo>
                  <a:pt x="107515" y="817444"/>
                </a:lnTo>
                <a:lnTo>
                  <a:pt x="90817" y="861579"/>
                </a:lnTo>
                <a:lnTo>
                  <a:pt x="75435" y="906487"/>
                </a:lnTo>
                <a:lnTo>
                  <a:pt x="61396" y="952136"/>
                </a:lnTo>
                <a:lnTo>
                  <a:pt x="48726" y="998495"/>
                </a:lnTo>
                <a:lnTo>
                  <a:pt x="37455" y="1045531"/>
                </a:lnTo>
                <a:lnTo>
                  <a:pt x="27609" y="1093214"/>
                </a:lnTo>
                <a:lnTo>
                  <a:pt x="19215" y="1141513"/>
                </a:lnTo>
                <a:lnTo>
                  <a:pt x="12302" y="1190395"/>
                </a:lnTo>
                <a:lnTo>
                  <a:pt x="6896" y="1239830"/>
                </a:lnTo>
                <a:lnTo>
                  <a:pt x="3025" y="1289785"/>
                </a:lnTo>
                <a:lnTo>
                  <a:pt x="717" y="1340230"/>
                </a:lnTo>
                <a:lnTo>
                  <a:pt x="0" y="1391133"/>
                </a:lnTo>
                <a:lnTo>
                  <a:pt x="889" y="1442033"/>
                </a:lnTo>
                <a:lnTo>
                  <a:pt x="3368" y="1492467"/>
                </a:lnTo>
                <a:lnTo>
                  <a:pt x="7407" y="1542406"/>
                </a:lnTo>
                <a:lnTo>
                  <a:pt x="12980" y="1591816"/>
                </a:lnTo>
                <a:lnTo>
                  <a:pt x="20059" y="1640668"/>
                </a:lnTo>
                <a:lnTo>
                  <a:pt x="28616" y="1688929"/>
                </a:lnTo>
                <a:lnTo>
                  <a:pt x="38623" y="1736568"/>
                </a:lnTo>
                <a:lnTo>
                  <a:pt x="50054" y="1783555"/>
                </a:lnTo>
                <a:lnTo>
                  <a:pt x="62880" y="1829857"/>
                </a:lnTo>
                <a:lnTo>
                  <a:pt x="77073" y="1875444"/>
                </a:lnTo>
                <a:lnTo>
                  <a:pt x="92607" y="1920284"/>
                </a:lnTo>
                <a:lnTo>
                  <a:pt x="109454" y="1964346"/>
                </a:lnTo>
                <a:lnTo>
                  <a:pt x="127586" y="2007599"/>
                </a:lnTo>
                <a:lnTo>
                  <a:pt x="146975" y="2050010"/>
                </a:lnTo>
                <a:lnTo>
                  <a:pt x="167594" y="2091550"/>
                </a:lnTo>
                <a:lnTo>
                  <a:pt x="189415" y="2132186"/>
                </a:lnTo>
                <a:lnTo>
                  <a:pt x="212412" y="2171888"/>
                </a:lnTo>
                <a:lnTo>
                  <a:pt x="236555" y="2210623"/>
                </a:lnTo>
                <a:lnTo>
                  <a:pt x="261817" y="2248361"/>
                </a:lnTo>
                <a:lnTo>
                  <a:pt x="288172" y="2285071"/>
                </a:lnTo>
                <a:lnTo>
                  <a:pt x="315591" y="2320720"/>
                </a:lnTo>
                <a:lnTo>
                  <a:pt x="344047" y="2355279"/>
                </a:lnTo>
                <a:lnTo>
                  <a:pt x="373511" y="2388714"/>
                </a:lnTo>
                <a:lnTo>
                  <a:pt x="403958" y="2420996"/>
                </a:lnTo>
                <a:lnTo>
                  <a:pt x="435358" y="2452093"/>
                </a:lnTo>
                <a:lnTo>
                  <a:pt x="467685" y="2481973"/>
                </a:lnTo>
                <a:lnTo>
                  <a:pt x="500910" y="2510605"/>
                </a:lnTo>
                <a:lnTo>
                  <a:pt x="535007" y="2537959"/>
                </a:lnTo>
                <a:lnTo>
                  <a:pt x="569947" y="2564001"/>
                </a:lnTo>
                <a:lnTo>
                  <a:pt x="605703" y="2588702"/>
                </a:lnTo>
                <a:lnTo>
                  <a:pt x="642248" y="2612030"/>
                </a:lnTo>
                <a:lnTo>
                  <a:pt x="679553" y="2633954"/>
                </a:lnTo>
                <a:lnTo>
                  <a:pt x="717592" y="2654442"/>
                </a:lnTo>
                <a:lnTo>
                  <a:pt x="756336" y="2673463"/>
                </a:lnTo>
                <a:lnTo>
                  <a:pt x="795759" y="2690986"/>
                </a:lnTo>
                <a:lnTo>
                  <a:pt x="835831" y="2706979"/>
                </a:lnTo>
                <a:lnTo>
                  <a:pt x="876527" y="2721411"/>
                </a:lnTo>
                <a:lnTo>
                  <a:pt x="917818" y="2734251"/>
                </a:lnTo>
                <a:lnTo>
                  <a:pt x="959677" y="2745467"/>
                </a:lnTo>
                <a:lnTo>
                  <a:pt x="1002075" y="2755029"/>
                </a:lnTo>
                <a:lnTo>
                  <a:pt x="1044986" y="2762904"/>
                </a:lnTo>
                <a:lnTo>
                  <a:pt x="1088382" y="2769062"/>
                </a:lnTo>
                <a:lnTo>
                  <a:pt x="1132236" y="2773471"/>
                </a:lnTo>
                <a:lnTo>
                  <a:pt x="1176519" y="2776100"/>
                </a:lnTo>
                <a:lnTo>
                  <a:pt x="1221204" y="2776918"/>
                </a:lnTo>
                <a:lnTo>
                  <a:pt x="1220145" y="2150329"/>
                </a:lnTo>
                <a:lnTo>
                  <a:pt x="1207050" y="2150181"/>
                </a:lnTo>
                <a:lnTo>
                  <a:pt x="1164791" y="2147183"/>
                </a:lnTo>
                <a:lnTo>
                  <a:pt x="1123392" y="2140468"/>
                </a:lnTo>
                <a:lnTo>
                  <a:pt x="1082951" y="2130165"/>
                </a:lnTo>
                <a:lnTo>
                  <a:pt x="1043568" y="2116406"/>
                </a:lnTo>
                <a:lnTo>
                  <a:pt x="1005340" y="2099323"/>
                </a:lnTo>
                <a:lnTo>
                  <a:pt x="968365" y="2079048"/>
                </a:lnTo>
                <a:lnTo>
                  <a:pt x="932741" y="2055711"/>
                </a:lnTo>
                <a:lnTo>
                  <a:pt x="898568" y="2029445"/>
                </a:lnTo>
                <a:lnTo>
                  <a:pt x="865942" y="2000380"/>
                </a:lnTo>
                <a:lnTo>
                  <a:pt x="834962" y="1968648"/>
                </a:lnTo>
                <a:lnTo>
                  <a:pt x="805727" y="1934381"/>
                </a:lnTo>
                <a:lnTo>
                  <a:pt x="778334" y="1897710"/>
                </a:lnTo>
                <a:lnTo>
                  <a:pt x="752882" y="1858767"/>
                </a:lnTo>
                <a:lnTo>
                  <a:pt x="729469" y="1817683"/>
                </a:lnTo>
                <a:lnTo>
                  <a:pt x="708193" y="1774589"/>
                </a:lnTo>
                <a:lnTo>
                  <a:pt x="689152" y="1729617"/>
                </a:lnTo>
                <a:lnTo>
                  <a:pt x="672445" y="1682899"/>
                </a:lnTo>
                <a:lnTo>
                  <a:pt x="658169" y="1634565"/>
                </a:lnTo>
                <a:lnTo>
                  <a:pt x="646424" y="1584748"/>
                </a:lnTo>
                <a:lnTo>
                  <a:pt x="637307" y="1533578"/>
                </a:lnTo>
                <a:lnTo>
                  <a:pt x="630916" y="1481188"/>
                </a:lnTo>
                <a:lnTo>
                  <a:pt x="627349" y="1427709"/>
                </a:lnTo>
                <a:lnTo>
                  <a:pt x="626706" y="1373272"/>
                </a:lnTo>
                <a:lnTo>
                  <a:pt x="629036" y="1318911"/>
                </a:lnTo>
                <a:lnTo>
                  <a:pt x="634257" y="1265657"/>
                </a:lnTo>
                <a:lnTo>
                  <a:pt x="642266" y="1213637"/>
                </a:lnTo>
                <a:lnTo>
                  <a:pt x="652962" y="1162976"/>
                </a:lnTo>
                <a:lnTo>
                  <a:pt x="666242" y="1113800"/>
                </a:lnTo>
                <a:lnTo>
                  <a:pt x="682003" y="1066237"/>
                </a:lnTo>
                <a:lnTo>
                  <a:pt x="700145" y="1020413"/>
                </a:lnTo>
                <a:lnTo>
                  <a:pt x="720564" y="976453"/>
                </a:lnTo>
                <a:lnTo>
                  <a:pt x="743159" y="934484"/>
                </a:lnTo>
                <a:lnTo>
                  <a:pt x="767827" y="894633"/>
                </a:lnTo>
                <a:lnTo>
                  <a:pt x="794465" y="857026"/>
                </a:lnTo>
                <a:lnTo>
                  <a:pt x="822973" y="821789"/>
                </a:lnTo>
                <a:lnTo>
                  <a:pt x="853247" y="789048"/>
                </a:lnTo>
                <a:lnTo>
                  <a:pt x="885185" y="758930"/>
                </a:lnTo>
                <a:lnTo>
                  <a:pt x="918686" y="731562"/>
                </a:lnTo>
                <a:lnTo>
                  <a:pt x="953646" y="707068"/>
                </a:lnTo>
                <a:lnTo>
                  <a:pt x="989965" y="685577"/>
                </a:lnTo>
                <a:lnTo>
                  <a:pt x="1027538" y="667213"/>
                </a:lnTo>
                <a:lnTo>
                  <a:pt x="1066266" y="652105"/>
                </a:lnTo>
                <a:lnTo>
                  <a:pt x="1106044" y="640376"/>
                </a:lnTo>
                <a:lnTo>
                  <a:pt x="1146771" y="632155"/>
                </a:lnTo>
                <a:lnTo>
                  <a:pt x="1188346" y="627567"/>
                </a:lnTo>
                <a:lnTo>
                  <a:pt x="1230664" y="626739"/>
                </a:lnTo>
                <a:lnTo>
                  <a:pt x="1240375" y="215"/>
                </a:lnTo>
                <a:lnTo>
                  <a:pt x="121650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12263" y="6882384"/>
            <a:ext cx="6333744" cy="73152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137044" y="6906664"/>
            <a:ext cx="6230620" cy="627380"/>
          </a:xfrm>
          <a:custGeom>
            <a:avLst/>
            <a:gdLst/>
            <a:ahLst/>
            <a:cxnLst/>
            <a:rect l="l" t="t" r="r" b="b"/>
            <a:pathLst>
              <a:path w="6230620" h="627379">
                <a:moveTo>
                  <a:pt x="6230119" y="0"/>
                </a:moveTo>
                <a:lnTo>
                  <a:pt x="0" y="0"/>
                </a:lnTo>
                <a:lnTo>
                  <a:pt x="0" y="626866"/>
                </a:lnTo>
                <a:lnTo>
                  <a:pt x="6230119" y="626866"/>
                </a:lnTo>
                <a:lnTo>
                  <a:pt x="623011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544" y="13331952"/>
            <a:ext cx="1344168" cy="288036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48482" y="13356841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89" h="2777490">
                <a:moveTo>
                  <a:pt x="1216509" y="0"/>
                </a:moveTo>
                <a:lnTo>
                  <a:pt x="1171827" y="1013"/>
                </a:lnTo>
                <a:lnTo>
                  <a:pt x="1127553" y="3837"/>
                </a:lnTo>
                <a:lnTo>
                  <a:pt x="1083715" y="8438"/>
                </a:lnTo>
                <a:lnTo>
                  <a:pt x="1040340" y="14786"/>
                </a:lnTo>
                <a:lnTo>
                  <a:pt x="997456" y="22850"/>
                </a:lnTo>
                <a:lnTo>
                  <a:pt x="955090" y="32598"/>
                </a:lnTo>
                <a:lnTo>
                  <a:pt x="913269" y="43998"/>
                </a:lnTo>
                <a:lnTo>
                  <a:pt x="872022" y="57019"/>
                </a:lnTo>
                <a:lnTo>
                  <a:pt x="831376" y="71629"/>
                </a:lnTo>
                <a:lnTo>
                  <a:pt x="791357" y="87798"/>
                </a:lnTo>
                <a:lnTo>
                  <a:pt x="751994" y="105494"/>
                </a:lnTo>
                <a:lnTo>
                  <a:pt x="713315" y="124684"/>
                </a:lnTo>
                <a:lnTo>
                  <a:pt x="675346" y="145339"/>
                </a:lnTo>
                <a:lnTo>
                  <a:pt x="638115" y="167426"/>
                </a:lnTo>
                <a:lnTo>
                  <a:pt x="601649" y="190915"/>
                </a:lnTo>
                <a:lnTo>
                  <a:pt x="565977" y="215772"/>
                </a:lnTo>
                <a:lnTo>
                  <a:pt x="531125" y="241968"/>
                </a:lnTo>
                <a:lnTo>
                  <a:pt x="497121" y="269471"/>
                </a:lnTo>
                <a:lnTo>
                  <a:pt x="463993" y="298249"/>
                </a:lnTo>
                <a:lnTo>
                  <a:pt x="431767" y="328271"/>
                </a:lnTo>
                <a:lnTo>
                  <a:pt x="400472" y="359505"/>
                </a:lnTo>
                <a:lnTo>
                  <a:pt x="370135" y="391920"/>
                </a:lnTo>
                <a:lnTo>
                  <a:pt x="340784" y="425485"/>
                </a:lnTo>
                <a:lnTo>
                  <a:pt x="312445" y="460168"/>
                </a:lnTo>
                <a:lnTo>
                  <a:pt x="285147" y="495937"/>
                </a:lnTo>
                <a:lnTo>
                  <a:pt x="258917" y="532762"/>
                </a:lnTo>
                <a:lnTo>
                  <a:pt x="233782" y="570611"/>
                </a:lnTo>
                <a:lnTo>
                  <a:pt x="209770" y="609452"/>
                </a:lnTo>
                <a:lnTo>
                  <a:pt x="186908" y="649254"/>
                </a:lnTo>
                <a:lnTo>
                  <a:pt x="165224" y="689986"/>
                </a:lnTo>
                <a:lnTo>
                  <a:pt x="144746" y="731615"/>
                </a:lnTo>
                <a:lnTo>
                  <a:pt x="125500" y="774112"/>
                </a:lnTo>
                <a:lnTo>
                  <a:pt x="107515" y="817444"/>
                </a:lnTo>
                <a:lnTo>
                  <a:pt x="90817" y="861579"/>
                </a:lnTo>
                <a:lnTo>
                  <a:pt x="75435" y="906487"/>
                </a:lnTo>
                <a:lnTo>
                  <a:pt x="61396" y="952136"/>
                </a:lnTo>
                <a:lnTo>
                  <a:pt x="48726" y="998494"/>
                </a:lnTo>
                <a:lnTo>
                  <a:pt x="37455" y="1045531"/>
                </a:lnTo>
                <a:lnTo>
                  <a:pt x="27609" y="1093214"/>
                </a:lnTo>
                <a:lnTo>
                  <a:pt x="19215" y="1141513"/>
                </a:lnTo>
                <a:lnTo>
                  <a:pt x="12302" y="1190395"/>
                </a:lnTo>
                <a:lnTo>
                  <a:pt x="6896" y="1239830"/>
                </a:lnTo>
                <a:lnTo>
                  <a:pt x="3025" y="1289785"/>
                </a:lnTo>
                <a:lnTo>
                  <a:pt x="717" y="1340230"/>
                </a:lnTo>
                <a:lnTo>
                  <a:pt x="0" y="1391133"/>
                </a:lnTo>
                <a:lnTo>
                  <a:pt x="889" y="1442033"/>
                </a:lnTo>
                <a:lnTo>
                  <a:pt x="3368" y="1492467"/>
                </a:lnTo>
                <a:lnTo>
                  <a:pt x="7407" y="1542406"/>
                </a:lnTo>
                <a:lnTo>
                  <a:pt x="12980" y="1591816"/>
                </a:lnTo>
                <a:lnTo>
                  <a:pt x="20059" y="1640668"/>
                </a:lnTo>
                <a:lnTo>
                  <a:pt x="28616" y="1688929"/>
                </a:lnTo>
                <a:lnTo>
                  <a:pt x="38623" y="1736568"/>
                </a:lnTo>
                <a:lnTo>
                  <a:pt x="50054" y="1783555"/>
                </a:lnTo>
                <a:lnTo>
                  <a:pt x="62880" y="1829857"/>
                </a:lnTo>
                <a:lnTo>
                  <a:pt x="77073" y="1875444"/>
                </a:lnTo>
                <a:lnTo>
                  <a:pt x="92607" y="1920284"/>
                </a:lnTo>
                <a:lnTo>
                  <a:pt x="109454" y="1964346"/>
                </a:lnTo>
                <a:lnTo>
                  <a:pt x="127586" y="2007599"/>
                </a:lnTo>
                <a:lnTo>
                  <a:pt x="146975" y="2050010"/>
                </a:lnTo>
                <a:lnTo>
                  <a:pt x="167594" y="2091550"/>
                </a:lnTo>
                <a:lnTo>
                  <a:pt x="189415" y="2132186"/>
                </a:lnTo>
                <a:lnTo>
                  <a:pt x="212412" y="2171888"/>
                </a:lnTo>
                <a:lnTo>
                  <a:pt x="236555" y="2210623"/>
                </a:lnTo>
                <a:lnTo>
                  <a:pt x="261817" y="2248361"/>
                </a:lnTo>
                <a:lnTo>
                  <a:pt x="288172" y="2285071"/>
                </a:lnTo>
                <a:lnTo>
                  <a:pt x="315591" y="2320720"/>
                </a:lnTo>
                <a:lnTo>
                  <a:pt x="344047" y="2355279"/>
                </a:lnTo>
                <a:lnTo>
                  <a:pt x="373511" y="2388714"/>
                </a:lnTo>
                <a:lnTo>
                  <a:pt x="403958" y="2420996"/>
                </a:lnTo>
                <a:lnTo>
                  <a:pt x="435358" y="2452093"/>
                </a:lnTo>
                <a:lnTo>
                  <a:pt x="467685" y="2481973"/>
                </a:lnTo>
                <a:lnTo>
                  <a:pt x="500910" y="2510605"/>
                </a:lnTo>
                <a:lnTo>
                  <a:pt x="535007" y="2537959"/>
                </a:lnTo>
                <a:lnTo>
                  <a:pt x="569947" y="2564001"/>
                </a:lnTo>
                <a:lnTo>
                  <a:pt x="605703" y="2588702"/>
                </a:lnTo>
                <a:lnTo>
                  <a:pt x="642248" y="2612030"/>
                </a:lnTo>
                <a:lnTo>
                  <a:pt x="679553" y="2633954"/>
                </a:lnTo>
                <a:lnTo>
                  <a:pt x="717592" y="2654442"/>
                </a:lnTo>
                <a:lnTo>
                  <a:pt x="756336" y="2673463"/>
                </a:lnTo>
                <a:lnTo>
                  <a:pt x="795759" y="2690986"/>
                </a:lnTo>
                <a:lnTo>
                  <a:pt x="835832" y="2706979"/>
                </a:lnTo>
                <a:lnTo>
                  <a:pt x="876527" y="2721411"/>
                </a:lnTo>
                <a:lnTo>
                  <a:pt x="917818" y="2734251"/>
                </a:lnTo>
                <a:lnTo>
                  <a:pt x="959677" y="2745467"/>
                </a:lnTo>
                <a:lnTo>
                  <a:pt x="1002075" y="2755029"/>
                </a:lnTo>
                <a:lnTo>
                  <a:pt x="1044987" y="2762904"/>
                </a:lnTo>
                <a:lnTo>
                  <a:pt x="1088383" y="2769062"/>
                </a:lnTo>
                <a:lnTo>
                  <a:pt x="1132236" y="2773471"/>
                </a:lnTo>
                <a:lnTo>
                  <a:pt x="1176519" y="2776100"/>
                </a:lnTo>
                <a:lnTo>
                  <a:pt x="1221204" y="2776918"/>
                </a:lnTo>
                <a:lnTo>
                  <a:pt x="1220145" y="2150329"/>
                </a:lnTo>
                <a:lnTo>
                  <a:pt x="1207050" y="2150179"/>
                </a:lnTo>
                <a:lnTo>
                  <a:pt x="1164791" y="2147182"/>
                </a:lnTo>
                <a:lnTo>
                  <a:pt x="1123392" y="2140466"/>
                </a:lnTo>
                <a:lnTo>
                  <a:pt x="1082951" y="2130163"/>
                </a:lnTo>
                <a:lnTo>
                  <a:pt x="1043568" y="2116405"/>
                </a:lnTo>
                <a:lnTo>
                  <a:pt x="1005340" y="2099322"/>
                </a:lnTo>
                <a:lnTo>
                  <a:pt x="968365" y="2079047"/>
                </a:lnTo>
                <a:lnTo>
                  <a:pt x="932742" y="2055710"/>
                </a:lnTo>
                <a:lnTo>
                  <a:pt x="898568" y="2029444"/>
                </a:lnTo>
                <a:lnTo>
                  <a:pt x="865942" y="2000379"/>
                </a:lnTo>
                <a:lnTo>
                  <a:pt x="834962" y="1968647"/>
                </a:lnTo>
                <a:lnTo>
                  <a:pt x="805727" y="1934380"/>
                </a:lnTo>
                <a:lnTo>
                  <a:pt x="778334" y="1897710"/>
                </a:lnTo>
                <a:lnTo>
                  <a:pt x="752882" y="1858766"/>
                </a:lnTo>
                <a:lnTo>
                  <a:pt x="729469" y="1817682"/>
                </a:lnTo>
                <a:lnTo>
                  <a:pt x="708193" y="1774588"/>
                </a:lnTo>
                <a:lnTo>
                  <a:pt x="689152" y="1729616"/>
                </a:lnTo>
                <a:lnTo>
                  <a:pt x="672445" y="1682898"/>
                </a:lnTo>
                <a:lnTo>
                  <a:pt x="658170" y="1634564"/>
                </a:lnTo>
                <a:lnTo>
                  <a:pt x="646424" y="1584747"/>
                </a:lnTo>
                <a:lnTo>
                  <a:pt x="637307" y="1533578"/>
                </a:lnTo>
                <a:lnTo>
                  <a:pt x="630916" y="1481187"/>
                </a:lnTo>
                <a:lnTo>
                  <a:pt x="627349" y="1427708"/>
                </a:lnTo>
                <a:lnTo>
                  <a:pt x="626706" y="1373271"/>
                </a:lnTo>
                <a:lnTo>
                  <a:pt x="629036" y="1318910"/>
                </a:lnTo>
                <a:lnTo>
                  <a:pt x="634257" y="1265656"/>
                </a:lnTo>
                <a:lnTo>
                  <a:pt x="642266" y="1213635"/>
                </a:lnTo>
                <a:lnTo>
                  <a:pt x="652962" y="1162974"/>
                </a:lnTo>
                <a:lnTo>
                  <a:pt x="666242" y="1113799"/>
                </a:lnTo>
                <a:lnTo>
                  <a:pt x="682004" y="1066236"/>
                </a:lnTo>
                <a:lnTo>
                  <a:pt x="700145" y="1020411"/>
                </a:lnTo>
                <a:lnTo>
                  <a:pt x="720564" y="976452"/>
                </a:lnTo>
                <a:lnTo>
                  <a:pt x="743159" y="934483"/>
                </a:lnTo>
                <a:lnTo>
                  <a:pt x="767827" y="894632"/>
                </a:lnTo>
                <a:lnTo>
                  <a:pt x="794465" y="857025"/>
                </a:lnTo>
                <a:lnTo>
                  <a:pt x="822973" y="821788"/>
                </a:lnTo>
                <a:lnTo>
                  <a:pt x="853247" y="789047"/>
                </a:lnTo>
                <a:lnTo>
                  <a:pt x="885185" y="758929"/>
                </a:lnTo>
                <a:lnTo>
                  <a:pt x="918686" y="731561"/>
                </a:lnTo>
                <a:lnTo>
                  <a:pt x="953646" y="707068"/>
                </a:lnTo>
                <a:lnTo>
                  <a:pt x="989965" y="685576"/>
                </a:lnTo>
                <a:lnTo>
                  <a:pt x="1027539" y="667213"/>
                </a:lnTo>
                <a:lnTo>
                  <a:pt x="1066266" y="652104"/>
                </a:lnTo>
                <a:lnTo>
                  <a:pt x="1106044" y="640376"/>
                </a:lnTo>
                <a:lnTo>
                  <a:pt x="1146772" y="632155"/>
                </a:lnTo>
                <a:lnTo>
                  <a:pt x="1188346" y="627567"/>
                </a:lnTo>
                <a:lnTo>
                  <a:pt x="1230664" y="626739"/>
                </a:lnTo>
                <a:lnTo>
                  <a:pt x="1240375" y="213"/>
                </a:lnTo>
                <a:lnTo>
                  <a:pt x="121650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24455" y="15480792"/>
            <a:ext cx="6321552" cy="73151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148545" y="15506895"/>
            <a:ext cx="6219190" cy="627380"/>
          </a:xfrm>
          <a:custGeom>
            <a:avLst/>
            <a:gdLst/>
            <a:ahLst/>
            <a:cxnLst/>
            <a:rect l="l" t="t" r="r" b="b"/>
            <a:pathLst>
              <a:path w="6219190" h="627380">
                <a:moveTo>
                  <a:pt x="6218619" y="0"/>
                </a:moveTo>
                <a:lnTo>
                  <a:pt x="0" y="0"/>
                </a:lnTo>
                <a:lnTo>
                  <a:pt x="0" y="626866"/>
                </a:lnTo>
                <a:lnTo>
                  <a:pt x="6218619" y="626866"/>
                </a:lnTo>
                <a:lnTo>
                  <a:pt x="621861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24455" y="13331952"/>
            <a:ext cx="6321552" cy="73152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2148545" y="13356839"/>
            <a:ext cx="6219190" cy="627380"/>
          </a:xfrm>
          <a:custGeom>
            <a:avLst/>
            <a:gdLst/>
            <a:ahLst/>
            <a:cxnLst/>
            <a:rect l="l" t="t" r="r" b="b"/>
            <a:pathLst>
              <a:path w="6219190" h="627380">
                <a:moveTo>
                  <a:pt x="6218619" y="0"/>
                </a:moveTo>
                <a:lnTo>
                  <a:pt x="0" y="0"/>
                </a:lnTo>
                <a:lnTo>
                  <a:pt x="0" y="626864"/>
                </a:lnTo>
                <a:lnTo>
                  <a:pt x="6218619" y="626864"/>
                </a:lnTo>
                <a:lnTo>
                  <a:pt x="621861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5255" y="9031223"/>
            <a:ext cx="1344168" cy="288036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30915" y="9056725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89" h="2777490">
                <a:moveTo>
                  <a:pt x="1216509" y="0"/>
                </a:moveTo>
                <a:lnTo>
                  <a:pt x="1171827" y="1013"/>
                </a:lnTo>
                <a:lnTo>
                  <a:pt x="1127553" y="3837"/>
                </a:lnTo>
                <a:lnTo>
                  <a:pt x="1083715" y="8438"/>
                </a:lnTo>
                <a:lnTo>
                  <a:pt x="1040340" y="14786"/>
                </a:lnTo>
                <a:lnTo>
                  <a:pt x="997456" y="22850"/>
                </a:lnTo>
                <a:lnTo>
                  <a:pt x="955090" y="32598"/>
                </a:lnTo>
                <a:lnTo>
                  <a:pt x="913270" y="43998"/>
                </a:lnTo>
                <a:lnTo>
                  <a:pt x="872023" y="57019"/>
                </a:lnTo>
                <a:lnTo>
                  <a:pt x="831376" y="71629"/>
                </a:lnTo>
                <a:lnTo>
                  <a:pt x="791358" y="87798"/>
                </a:lnTo>
                <a:lnTo>
                  <a:pt x="751995" y="105494"/>
                </a:lnTo>
                <a:lnTo>
                  <a:pt x="713315" y="124684"/>
                </a:lnTo>
                <a:lnTo>
                  <a:pt x="675346" y="145339"/>
                </a:lnTo>
                <a:lnTo>
                  <a:pt x="638115" y="167426"/>
                </a:lnTo>
                <a:lnTo>
                  <a:pt x="601649" y="190914"/>
                </a:lnTo>
                <a:lnTo>
                  <a:pt x="565977" y="215772"/>
                </a:lnTo>
                <a:lnTo>
                  <a:pt x="531125" y="241968"/>
                </a:lnTo>
                <a:lnTo>
                  <a:pt x="497121" y="269471"/>
                </a:lnTo>
                <a:lnTo>
                  <a:pt x="463993" y="298249"/>
                </a:lnTo>
                <a:lnTo>
                  <a:pt x="431767" y="328270"/>
                </a:lnTo>
                <a:lnTo>
                  <a:pt x="400472" y="359505"/>
                </a:lnTo>
                <a:lnTo>
                  <a:pt x="370135" y="391920"/>
                </a:lnTo>
                <a:lnTo>
                  <a:pt x="340784" y="425485"/>
                </a:lnTo>
                <a:lnTo>
                  <a:pt x="312445" y="460167"/>
                </a:lnTo>
                <a:lnTo>
                  <a:pt x="285147" y="495937"/>
                </a:lnTo>
                <a:lnTo>
                  <a:pt x="258917" y="532762"/>
                </a:lnTo>
                <a:lnTo>
                  <a:pt x="233782" y="570611"/>
                </a:lnTo>
                <a:lnTo>
                  <a:pt x="209770" y="609452"/>
                </a:lnTo>
                <a:lnTo>
                  <a:pt x="186908" y="649254"/>
                </a:lnTo>
                <a:lnTo>
                  <a:pt x="165225" y="689985"/>
                </a:lnTo>
                <a:lnTo>
                  <a:pt x="144746" y="731615"/>
                </a:lnTo>
                <a:lnTo>
                  <a:pt x="125500" y="774111"/>
                </a:lnTo>
                <a:lnTo>
                  <a:pt x="107515" y="817443"/>
                </a:lnTo>
                <a:lnTo>
                  <a:pt x="90818" y="861579"/>
                </a:lnTo>
                <a:lnTo>
                  <a:pt x="75435" y="906487"/>
                </a:lnTo>
                <a:lnTo>
                  <a:pt x="61396" y="952135"/>
                </a:lnTo>
                <a:lnTo>
                  <a:pt x="48726" y="998494"/>
                </a:lnTo>
                <a:lnTo>
                  <a:pt x="37455" y="1045530"/>
                </a:lnTo>
                <a:lnTo>
                  <a:pt x="27609" y="1093213"/>
                </a:lnTo>
                <a:lnTo>
                  <a:pt x="19215" y="1141512"/>
                </a:lnTo>
                <a:lnTo>
                  <a:pt x="12302" y="1190394"/>
                </a:lnTo>
                <a:lnTo>
                  <a:pt x="6896" y="1239829"/>
                </a:lnTo>
                <a:lnTo>
                  <a:pt x="3025" y="1289784"/>
                </a:lnTo>
                <a:lnTo>
                  <a:pt x="717" y="1340229"/>
                </a:lnTo>
                <a:lnTo>
                  <a:pt x="0" y="1391132"/>
                </a:lnTo>
                <a:lnTo>
                  <a:pt x="889" y="1442032"/>
                </a:lnTo>
                <a:lnTo>
                  <a:pt x="3368" y="1492466"/>
                </a:lnTo>
                <a:lnTo>
                  <a:pt x="7407" y="1542404"/>
                </a:lnTo>
                <a:lnTo>
                  <a:pt x="12980" y="1591815"/>
                </a:lnTo>
                <a:lnTo>
                  <a:pt x="20059" y="1640666"/>
                </a:lnTo>
                <a:lnTo>
                  <a:pt x="28616" y="1688928"/>
                </a:lnTo>
                <a:lnTo>
                  <a:pt x="38623" y="1736567"/>
                </a:lnTo>
                <a:lnTo>
                  <a:pt x="50054" y="1783554"/>
                </a:lnTo>
                <a:lnTo>
                  <a:pt x="62880" y="1829856"/>
                </a:lnTo>
                <a:lnTo>
                  <a:pt x="77073" y="1875443"/>
                </a:lnTo>
                <a:lnTo>
                  <a:pt x="92607" y="1920283"/>
                </a:lnTo>
                <a:lnTo>
                  <a:pt x="109454" y="1964345"/>
                </a:lnTo>
                <a:lnTo>
                  <a:pt x="127586" y="2007598"/>
                </a:lnTo>
                <a:lnTo>
                  <a:pt x="146975" y="2050010"/>
                </a:lnTo>
                <a:lnTo>
                  <a:pt x="167594" y="2091549"/>
                </a:lnTo>
                <a:lnTo>
                  <a:pt x="189415" y="2132185"/>
                </a:lnTo>
                <a:lnTo>
                  <a:pt x="212411" y="2171887"/>
                </a:lnTo>
                <a:lnTo>
                  <a:pt x="236554" y="2210622"/>
                </a:lnTo>
                <a:lnTo>
                  <a:pt x="261817" y="2248361"/>
                </a:lnTo>
                <a:lnTo>
                  <a:pt x="288172" y="2285070"/>
                </a:lnTo>
                <a:lnTo>
                  <a:pt x="315591" y="2320720"/>
                </a:lnTo>
                <a:lnTo>
                  <a:pt x="344046" y="2355278"/>
                </a:lnTo>
                <a:lnTo>
                  <a:pt x="373511" y="2388714"/>
                </a:lnTo>
                <a:lnTo>
                  <a:pt x="403957" y="2420996"/>
                </a:lnTo>
                <a:lnTo>
                  <a:pt x="435358" y="2452092"/>
                </a:lnTo>
                <a:lnTo>
                  <a:pt x="467684" y="2481973"/>
                </a:lnTo>
                <a:lnTo>
                  <a:pt x="500910" y="2510605"/>
                </a:lnTo>
                <a:lnTo>
                  <a:pt x="535007" y="2537958"/>
                </a:lnTo>
                <a:lnTo>
                  <a:pt x="569947" y="2564001"/>
                </a:lnTo>
                <a:lnTo>
                  <a:pt x="605703" y="2588702"/>
                </a:lnTo>
                <a:lnTo>
                  <a:pt x="642248" y="2612030"/>
                </a:lnTo>
                <a:lnTo>
                  <a:pt x="679553" y="2633954"/>
                </a:lnTo>
                <a:lnTo>
                  <a:pt x="717592" y="2654442"/>
                </a:lnTo>
                <a:lnTo>
                  <a:pt x="756336" y="2673463"/>
                </a:lnTo>
                <a:lnTo>
                  <a:pt x="795759" y="2690986"/>
                </a:lnTo>
                <a:lnTo>
                  <a:pt x="835831" y="2706979"/>
                </a:lnTo>
                <a:lnTo>
                  <a:pt x="876527" y="2721411"/>
                </a:lnTo>
                <a:lnTo>
                  <a:pt x="917818" y="2734251"/>
                </a:lnTo>
                <a:lnTo>
                  <a:pt x="959677" y="2745467"/>
                </a:lnTo>
                <a:lnTo>
                  <a:pt x="1002075" y="2755029"/>
                </a:lnTo>
                <a:lnTo>
                  <a:pt x="1044987" y="2762904"/>
                </a:lnTo>
                <a:lnTo>
                  <a:pt x="1088383" y="2769062"/>
                </a:lnTo>
                <a:lnTo>
                  <a:pt x="1132236" y="2773471"/>
                </a:lnTo>
                <a:lnTo>
                  <a:pt x="1176519" y="2776100"/>
                </a:lnTo>
                <a:lnTo>
                  <a:pt x="1221205" y="2776918"/>
                </a:lnTo>
                <a:lnTo>
                  <a:pt x="1220145" y="2150329"/>
                </a:lnTo>
                <a:lnTo>
                  <a:pt x="1207049" y="2150179"/>
                </a:lnTo>
                <a:lnTo>
                  <a:pt x="1164790" y="2147182"/>
                </a:lnTo>
                <a:lnTo>
                  <a:pt x="1123391" y="2140466"/>
                </a:lnTo>
                <a:lnTo>
                  <a:pt x="1082951" y="2130163"/>
                </a:lnTo>
                <a:lnTo>
                  <a:pt x="1043568" y="2116405"/>
                </a:lnTo>
                <a:lnTo>
                  <a:pt x="1005340" y="2099322"/>
                </a:lnTo>
                <a:lnTo>
                  <a:pt x="968365" y="2079047"/>
                </a:lnTo>
                <a:lnTo>
                  <a:pt x="932742" y="2055710"/>
                </a:lnTo>
                <a:lnTo>
                  <a:pt x="898568" y="2029443"/>
                </a:lnTo>
                <a:lnTo>
                  <a:pt x="865942" y="2000379"/>
                </a:lnTo>
                <a:lnTo>
                  <a:pt x="834963" y="1968647"/>
                </a:lnTo>
                <a:lnTo>
                  <a:pt x="805727" y="1934380"/>
                </a:lnTo>
                <a:lnTo>
                  <a:pt x="778334" y="1897709"/>
                </a:lnTo>
                <a:lnTo>
                  <a:pt x="752882" y="1858766"/>
                </a:lnTo>
                <a:lnTo>
                  <a:pt x="729469" y="1817681"/>
                </a:lnTo>
                <a:lnTo>
                  <a:pt x="708193" y="1774588"/>
                </a:lnTo>
                <a:lnTo>
                  <a:pt x="689153" y="1729616"/>
                </a:lnTo>
                <a:lnTo>
                  <a:pt x="672445" y="1682897"/>
                </a:lnTo>
                <a:lnTo>
                  <a:pt x="658170" y="1634564"/>
                </a:lnTo>
                <a:lnTo>
                  <a:pt x="646425" y="1584747"/>
                </a:lnTo>
                <a:lnTo>
                  <a:pt x="637307" y="1533577"/>
                </a:lnTo>
                <a:lnTo>
                  <a:pt x="630916" y="1481187"/>
                </a:lnTo>
                <a:lnTo>
                  <a:pt x="627350" y="1427708"/>
                </a:lnTo>
                <a:lnTo>
                  <a:pt x="626706" y="1373271"/>
                </a:lnTo>
                <a:lnTo>
                  <a:pt x="629036" y="1318910"/>
                </a:lnTo>
                <a:lnTo>
                  <a:pt x="634257" y="1265656"/>
                </a:lnTo>
                <a:lnTo>
                  <a:pt x="642266" y="1213635"/>
                </a:lnTo>
                <a:lnTo>
                  <a:pt x="652962" y="1162974"/>
                </a:lnTo>
                <a:lnTo>
                  <a:pt x="666242" y="1113799"/>
                </a:lnTo>
                <a:lnTo>
                  <a:pt x="682004" y="1066236"/>
                </a:lnTo>
                <a:lnTo>
                  <a:pt x="700146" y="1020411"/>
                </a:lnTo>
                <a:lnTo>
                  <a:pt x="720565" y="976452"/>
                </a:lnTo>
                <a:lnTo>
                  <a:pt x="743159" y="934483"/>
                </a:lnTo>
                <a:lnTo>
                  <a:pt x="767827" y="894632"/>
                </a:lnTo>
                <a:lnTo>
                  <a:pt x="794466" y="857025"/>
                </a:lnTo>
                <a:lnTo>
                  <a:pt x="822973" y="821788"/>
                </a:lnTo>
                <a:lnTo>
                  <a:pt x="853247" y="789047"/>
                </a:lnTo>
                <a:lnTo>
                  <a:pt x="885185" y="758929"/>
                </a:lnTo>
                <a:lnTo>
                  <a:pt x="918686" y="731561"/>
                </a:lnTo>
                <a:lnTo>
                  <a:pt x="953646" y="707068"/>
                </a:lnTo>
                <a:lnTo>
                  <a:pt x="989965" y="685576"/>
                </a:lnTo>
                <a:lnTo>
                  <a:pt x="1027538" y="667213"/>
                </a:lnTo>
                <a:lnTo>
                  <a:pt x="1066265" y="652104"/>
                </a:lnTo>
                <a:lnTo>
                  <a:pt x="1106044" y="640376"/>
                </a:lnTo>
                <a:lnTo>
                  <a:pt x="1146771" y="632155"/>
                </a:lnTo>
                <a:lnTo>
                  <a:pt x="1188345" y="627567"/>
                </a:lnTo>
                <a:lnTo>
                  <a:pt x="1230664" y="626739"/>
                </a:lnTo>
                <a:lnTo>
                  <a:pt x="1240375" y="213"/>
                </a:lnTo>
                <a:lnTo>
                  <a:pt x="121650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24455" y="9031223"/>
            <a:ext cx="6303264" cy="73152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2149773" y="9056721"/>
            <a:ext cx="6200140" cy="627380"/>
          </a:xfrm>
          <a:custGeom>
            <a:avLst/>
            <a:gdLst/>
            <a:ahLst/>
            <a:cxnLst/>
            <a:rect l="l" t="t" r="r" b="b"/>
            <a:pathLst>
              <a:path w="6200140" h="627379">
                <a:moveTo>
                  <a:pt x="6199825" y="0"/>
                </a:moveTo>
                <a:lnTo>
                  <a:pt x="0" y="0"/>
                </a:lnTo>
                <a:lnTo>
                  <a:pt x="0" y="626866"/>
                </a:lnTo>
                <a:lnTo>
                  <a:pt x="6199825" y="626866"/>
                </a:lnTo>
                <a:lnTo>
                  <a:pt x="6199825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02751" y="6882383"/>
            <a:ext cx="1344168" cy="2880359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8328081" y="6906667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90" h="2777490">
                <a:moveTo>
                  <a:pt x="19171" y="0"/>
                </a:moveTo>
                <a:lnTo>
                  <a:pt x="20231" y="626588"/>
                </a:lnTo>
                <a:lnTo>
                  <a:pt x="33326" y="626738"/>
                </a:lnTo>
                <a:lnTo>
                  <a:pt x="75585" y="629735"/>
                </a:lnTo>
                <a:lnTo>
                  <a:pt x="116984" y="636451"/>
                </a:lnTo>
                <a:lnTo>
                  <a:pt x="157424" y="646754"/>
                </a:lnTo>
                <a:lnTo>
                  <a:pt x="196807" y="660513"/>
                </a:lnTo>
                <a:lnTo>
                  <a:pt x="235035" y="677595"/>
                </a:lnTo>
                <a:lnTo>
                  <a:pt x="272010" y="697871"/>
                </a:lnTo>
                <a:lnTo>
                  <a:pt x="307633" y="721208"/>
                </a:lnTo>
                <a:lnTo>
                  <a:pt x="341807" y="747474"/>
                </a:lnTo>
                <a:lnTo>
                  <a:pt x="374433" y="776539"/>
                </a:lnTo>
                <a:lnTo>
                  <a:pt x="405413" y="808271"/>
                </a:lnTo>
                <a:lnTo>
                  <a:pt x="434648" y="842538"/>
                </a:lnTo>
                <a:lnTo>
                  <a:pt x="462041" y="879208"/>
                </a:lnTo>
                <a:lnTo>
                  <a:pt x="487493" y="918152"/>
                </a:lnTo>
                <a:lnTo>
                  <a:pt x="510906" y="959236"/>
                </a:lnTo>
                <a:lnTo>
                  <a:pt x="532182" y="1002330"/>
                </a:lnTo>
                <a:lnTo>
                  <a:pt x="551223" y="1047302"/>
                </a:lnTo>
                <a:lnTo>
                  <a:pt x="567930" y="1094020"/>
                </a:lnTo>
                <a:lnTo>
                  <a:pt x="582205" y="1142354"/>
                </a:lnTo>
                <a:lnTo>
                  <a:pt x="593951" y="1192171"/>
                </a:lnTo>
                <a:lnTo>
                  <a:pt x="603068" y="1243340"/>
                </a:lnTo>
                <a:lnTo>
                  <a:pt x="609459" y="1295730"/>
                </a:lnTo>
                <a:lnTo>
                  <a:pt x="613025" y="1349210"/>
                </a:lnTo>
                <a:lnTo>
                  <a:pt x="613669" y="1403647"/>
                </a:lnTo>
                <a:lnTo>
                  <a:pt x="611339" y="1458007"/>
                </a:lnTo>
                <a:lnTo>
                  <a:pt x="606118" y="1511261"/>
                </a:lnTo>
                <a:lnTo>
                  <a:pt x="598108" y="1563282"/>
                </a:lnTo>
                <a:lnTo>
                  <a:pt x="587413" y="1613943"/>
                </a:lnTo>
                <a:lnTo>
                  <a:pt x="574133" y="1663118"/>
                </a:lnTo>
                <a:lnTo>
                  <a:pt x="558371" y="1710682"/>
                </a:lnTo>
                <a:lnTo>
                  <a:pt x="540229" y="1756506"/>
                </a:lnTo>
                <a:lnTo>
                  <a:pt x="519810" y="1800466"/>
                </a:lnTo>
                <a:lnTo>
                  <a:pt x="497215" y="1842434"/>
                </a:lnTo>
                <a:lnTo>
                  <a:pt x="472548" y="1882285"/>
                </a:lnTo>
                <a:lnTo>
                  <a:pt x="445909" y="1919893"/>
                </a:lnTo>
                <a:lnTo>
                  <a:pt x="417402" y="1955130"/>
                </a:lnTo>
                <a:lnTo>
                  <a:pt x="387128" y="1987870"/>
                </a:lnTo>
                <a:lnTo>
                  <a:pt x="355189" y="2017988"/>
                </a:lnTo>
                <a:lnTo>
                  <a:pt x="321689" y="2045357"/>
                </a:lnTo>
                <a:lnTo>
                  <a:pt x="286728" y="2069850"/>
                </a:lnTo>
                <a:lnTo>
                  <a:pt x="250410" y="2091341"/>
                </a:lnTo>
                <a:lnTo>
                  <a:pt x="212836" y="2109705"/>
                </a:lnTo>
                <a:lnTo>
                  <a:pt x="174109" y="2124814"/>
                </a:lnTo>
                <a:lnTo>
                  <a:pt x="134331" y="2136542"/>
                </a:lnTo>
                <a:lnTo>
                  <a:pt x="93604" y="2144763"/>
                </a:lnTo>
                <a:lnTo>
                  <a:pt x="52030" y="2149350"/>
                </a:lnTo>
                <a:lnTo>
                  <a:pt x="9711" y="2150178"/>
                </a:lnTo>
                <a:lnTo>
                  <a:pt x="0" y="2776705"/>
                </a:lnTo>
                <a:lnTo>
                  <a:pt x="68547" y="2775906"/>
                </a:lnTo>
                <a:lnTo>
                  <a:pt x="112821" y="2773082"/>
                </a:lnTo>
                <a:lnTo>
                  <a:pt x="156659" y="2768481"/>
                </a:lnTo>
                <a:lnTo>
                  <a:pt x="200034" y="2762132"/>
                </a:lnTo>
                <a:lnTo>
                  <a:pt x="242919" y="2754069"/>
                </a:lnTo>
                <a:lnTo>
                  <a:pt x="285285" y="2744321"/>
                </a:lnTo>
                <a:lnTo>
                  <a:pt x="327105" y="2732921"/>
                </a:lnTo>
                <a:lnTo>
                  <a:pt x="368352" y="2719900"/>
                </a:lnTo>
                <a:lnTo>
                  <a:pt x="408999" y="2705289"/>
                </a:lnTo>
                <a:lnTo>
                  <a:pt x="449017" y="2689121"/>
                </a:lnTo>
                <a:lnTo>
                  <a:pt x="488380" y="2671425"/>
                </a:lnTo>
                <a:lnTo>
                  <a:pt x="527060" y="2652234"/>
                </a:lnTo>
                <a:lnTo>
                  <a:pt x="565029" y="2631579"/>
                </a:lnTo>
                <a:lnTo>
                  <a:pt x="602260" y="2609492"/>
                </a:lnTo>
                <a:lnTo>
                  <a:pt x="638725" y="2586004"/>
                </a:lnTo>
                <a:lnTo>
                  <a:pt x="674398" y="2561146"/>
                </a:lnTo>
                <a:lnTo>
                  <a:pt x="709250" y="2534950"/>
                </a:lnTo>
                <a:lnTo>
                  <a:pt x="743254" y="2507448"/>
                </a:lnTo>
                <a:lnTo>
                  <a:pt x="776382" y="2478670"/>
                </a:lnTo>
                <a:lnTo>
                  <a:pt x="808608" y="2448648"/>
                </a:lnTo>
                <a:lnTo>
                  <a:pt x="839902" y="2417414"/>
                </a:lnTo>
                <a:lnTo>
                  <a:pt x="870239" y="2384998"/>
                </a:lnTo>
                <a:lnTo>
                  <a:pt x="899591" y="2351434"/>
                </a:lnTo>
                <a:lnTo>
                  <a:pt x="927930" y="2316751"/>
                </a:lnTo>
                <a:lnTo>
                  <a:pt x="955228" y="2280981"/>
                </a:lnTo>
                <a:lnTo>
                  <a:pt x="981458" y="2244156"/>
                </a:lnTo>
                <a:lnTo>
                  <a:pt x="1006593" y="2206307"/>
                </a:lnTo>
                <a:lnTo>
                  <a:pt x="1030605" y="2167466"/>
                </a:lnTo>
                <a:lnTo>
                  <a:pt x="1053467" y="2127664"/>
                </a:lnTo>
                <a:lnTo>
                  <a:pt x="1075150" y="2086933"/>
                </a:lnTo>
                <a:lnTo>
                  <a:pt x="1095629" y="2045303"/>
                </a:lnTo>
                <a:lnTo>
                  <a:pt x="1114875" y="2002806"/>
                </a:lnTo>
                <a:lnTo>
                  <a:pt x="1132860" y="1959475"/>
                </a:lnTo>
                <a:lnTo>
                  <a:pt x="1149558" y="1915339"/>
                </a:lnTo>
                <a:lnTo>
                  <a:pt x="1164940" y="1870431"/>
                </a:lnTo>
                <a:lnTo>
                  <a:pt x="1178979" y="1824782"/>
                </a:lnTo>
                <a:lnTo>
                  <a:pt x="1191649" y="1778424"/>
                </a:lnTo>
                <a:lnTo>
                  <a:pt x="1202920" y="1731387"/>
                </a:lnTo>
                <a:lnTo>
                  <a:pt x="1212766" y="1683704"/>
                </a:lnTo>
                <a:lnTo>
                  <a:pt x="1221160" y="1635406"/>
                </a:lnTo>
                <a:lnTo>
                  <a:pt x="1228073" y="1586524"/>
                </a:lnTo>
                <a:lnTo>
                  <a:pt x="1233479" y="1537089"/>
                </a:lnTo>
                <a:lnTo>
                  <a:pt x="1237350" y="1487133"/>
                </a:lnTo>
                <a:lnTo>
                  <a:pt x="1239658" y="1436688"/>
                </a:lnTo>
                <a:lnTo>
                  <a:pt x="1240375" y="1385785"/>
                </a:lnTo>
                <a:lnTo>
                  <a:pt x="1239486" y="1334886"/>
                </a:lnTo>
                <a:lnTo>
                  <a:pt x="1237007" y="1284451"/>
                </a:lnTo>
                <a:lnTo>
                  <a:pt x="1232968" y="1234513"/>
                </a:lnTo>
                <a:lnTo>
                  <a:pt x="1227395" y="1185103"/>
                </a:lnTo>
                <a:lnTo>
                  <a:pt x="1220316" y="1136251"/>
                </a:lnTo>
                <a:lnTo>
                  <a:pt x="1211759" y="1087990"/>
                </a:lnTo>
                <a:lnTo>
                  <a:pt x="1201752" y="1040350"/>
                </a:lnTo>
                <a:lnTo>
                  <a:pt x="1190321" y="993364"/>
                </a:lnTo>
                <a:lnTo>
                  <a:pt x="1177495" y="947061"/>
                </a:lnTo>
                <a:lnTo>
                  <a:pt x="1163302" y="901474"/>
                </a:lnTo>
                <a:lnTo>
                  <a:pt x="1147768" y="856634"/>
                </a:lnTo>
                <a:lnTo>
                  <a:pt x="1130921" y="812572"/>
                </a:lnTo>
                <a:lnTo>
                  <a:pt x="1112789" y="769320"/>
                </a:lnTo>
                <a:lnTo>
                  <a:pt x="1093400" y="726908"/>
                </a:lnTo>
                <a:lnTo>
                  <a:pt x="1072781" y="685369"/>
                </a:lnTo>
                <a:lnTo>
                  <a:pt x="1050960" y="644732"/>
                </a:lnTo>
                <a:lnTo>
                  <a:pt x="1027964" y="605031"/>
                </a:lnTo>
                <a:lnTo>
                  <a:pt x="1003820" y="566295"/>
                </a:lnTo>
                <a:lnTo>
                  <a:pt x="978558" y="528557"/>
                </a:lnTo>
                <a:lnTo>
                  <a:pt x="952203" y="491848"/>
                </a:lnTo>
                <a:lnTo>
                  <a:pt x="924784" y="456198"/>
                </a:lnTo>
                <a:lnTo>
                  <a:pt x="896329" y="421640"/>
                </a:lnTo>
                <a:lnTo>
                  <a:pt x="866864" y="388204"/>
                </a:lnTo>
                <a:lnTo>
                  <a:pt x="836418" y="355922"/>
                </a:lnTo>
                <a:lnTo>
                  <a:pt x="805017" y="324826"/>
                </a:lnTo>
                <a:lnTo>
                  <a:pt x="772691" y="294945"/>
                </a:lnTo>
                <a:lnTo>
                  <a:pt x="739465" y="266313"/>
                </a:lnTo>
                <a:lnTo>
                  <a:pt x="705369" y="238960"/>
                </a:lnTo>
                <a:lnTo>
                  <a:pt x="670428" y="212917"/>
                </a:lnTo>
                <a:lnTo>
                  <a:pt x="634672" y="188216"/>
                </a:lnTo>
                <a:lnTo>
                  <a:pt x="598128" y="164888"/>
                </a:lnTo>
                <a:lnTo>
                  <a:pt x="560822" y="142964"/>
                </a:lnTo>
                <a:lnTo>
                  <a:pt x="522783" y="122476"/>
                </a:lnTo>
                <a:lnTo>
                  <a:pt x="484039" y="103455"/>
                </a:lnTo>
                <a:lnTo>
                  <a:pt x="444617" y="85933"/>
                </a:lnTo>
                <a:lnTo>
                  <a:pt x="404544" y="69939"/>
                </a:lnTo>
                <a:lnTo>
                  <a:pt x="363848" y="55507"/>
                </a:lnTo>
                <a:lnTo>
                  <a:pt x="322557" y="42667"/>
                </a:lnTo>
                <a:lnTo>
                  <a:pt x="280699" y="31451"/>
                </a:lnTo>
                <a:lnTo>
                  <a:pt x="238300" y="21889"/>
                </a:lnTo>
                <a:lnTo>
                  <a:pt x="195389" y="14014"/>
                </a:lnTo>
                <a:lnTo>
                  <a:pt x="151993" y="7856"/>
                </a:lnTo>
                <a:lnTo>
                  <a:pt x="108140" y="3446"/>
                </a:lnTo>
                <a:lnTo>
                  <a:pt x="63857" y="817"/>
                </a:lnTo>
                <a:lnTo>
                  <a:pt x="1917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24455" y="11180063"/>
            <a:ext cx="6321552" cy="731520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2148545" y="11206779"/>
            <a:ext cx="6219190" cy="627380"/>
          </a:xfrm>
          <a:custGeom>
            <a:avLst/>
            <a:gdLst/>
            <a:ahLst/>
            <a:cxnLst/>
            <a:rect l="l" t="t" r="r" b="b"/>
            <a:pathLst>
              <a:path w="6219190" h="627379">
                <a:moveTo>
                  <a:pt x="6218618" y="0"/>
                </a:moveTo>
                <a:lnTo>
                  <a:pt x="0" y="0"/>
                </a:lnTo>
                <a:lnTo>
                  <a:pt x="0" y="626866"/>
                </a:lnTo>
                <a:lnTo>
                  <a:pt x="6218618" y="626866"/>
                </a:lnTo>
                <a:lnTo>
                  <a:pt x="62186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112264" y="4730495"/>
            <a:ext cx="6303264" cy="731520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2137044" y="4756607"/>
            <a:ext cx="6200140" cy="627380"/>
          </a:xfrm>
          <a:custGeom>
            <a:avLst/>
            <a:gdLst/>
            <a:ahLst/>
            <a:cxnLst/>
            <a:rect l="l" t="t" r="r" b="b"/>
            <a:pathLst>
              <a:path w="6200140" h="627379">
                <a:moveTo>
                  <a:pt x="6199823" y="0"/>
                </a:moveTo>
                <a:lnTo>
                  <a:pt x="0" y="0"/>
                </a:lnTo>
                <a:lnTo>
                  <a:pt x="0" y="626864"/>
                </a:lnTo>
                <a:lnTo>
                  <a:pt x="6199823" y="626864"/>
                </a:lnTo>
                <a:lnTo>
                  <a:pt x="619982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290560" y="2581655"/>
            <a:ext cx="1344168" cy="2880360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8315350" y="2606547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90" h="2777490">
                <a:moveTo>
                  <a:pt x="19171" y="0"/>
                </a:moveTo>
                <a:lnTo>
                  <a:pt x="20231" y="626592"/>
                </a:lnTo>
                <a:lnTo>
                  <a:pt x="33326" y="626744"/>
                </a:lnTo>
                <a:lnTo>
                  <a:pt x="75585" y="629741"/>
                </a:lnTo>
                <a:lnTo>
                  <a:pt x="116984" y="636456"/>
                </a:lnTo>
                <a:lnTo>
                  <a:pt x="157424" y="646759"/>
                </a:lnTo>
                <a:lnTo>
                  <a:pt x="196807" y="660517"/>
                </a:lnTo>
                <a:lnTo>
                  <a:pt x="235036" y="677599"/>
                </a:lnTo>
                <a:lnTo>
                  <a:pt x="272011" y="697875"/>
                </a:lnTo>
                <a:lnTo>
                  <a:pt x="307634" y="721211"/>
                </a:lnTo>
                <a:lnTo>
                  <a:pt x="341808" y="747478"/>
                </a:lnTo>
                <a:lnTo>
                  <a:pt x="374433" y="776543"/>
                </a:lnTo>
                <a:lnTo>
                  <a:pt x="405413" y="808274"/>
                </a:lnTo>
                <a:lnTo>
                  <a:pt x="434648" y="842542"/>
                </a:lnTo>
                <a:lnTo>
                  <a:pt x="462041" y="879213"/>
                </a:lnTo>
                <a:lnTo>
                  <a:pt x="487493" y="918156"/>
                </a:lnTo>
                <a:lnTo>
                  <a:pt x="510906" y="959241"/>
                </a:lnTo>
                <a:lnTo>
                  <a:pt x="532182" y="1002335"/>
                </a:lnTo>
                <a:lnTo>
                  <a:pt x="551223" y="1047307"/>
                </a:lnTo>
                <a:lnTo>
                  <a:pt x="567930" y="1094026"/>
                </a:lnTo>
                <a:lnTo>
                  <a:pt x="582205" y="1142360"/>
                </a:lnTo>
                <a:lnTo>
                  <a:pt x="593951" y="1192178"/>
                </a:lnTo>
                <a:lnTo>
                  <a:pt x="603068" y="1243347"/>
                </a:lnTo>
                <a:lnTo>
                  <a:pt x="609459" y="1295738"/>
                </a:lnTo>
                <a:lnTo>
                  <a:pt x="613025" y="1349217"/>
                </a:lnTo>
                <a:lnTo>
                  <a:pt x="613669" y="1403654"/>
                </a:lnTo>
                <a:lnTo>
                  <a:pt x="611339" y="1458014"/>
                </a:lnTo>
                <a:lnTo>
                  <a:pt x="606118" y="1511266"/>
                </a:lnTo>
                <a:lnTo>
                  <a:pt x="598109" y="1563286"/>
                </a:lnTo>
                <a:lnTo>
                  <a:pt x="587413" y="1613946"/>
                </a:lnTo>
                <a:lnTo>
                  <a:pt x="574133" y="1663121"/>
                </a:lnTo>
                <a:lnTo>
                  <a:pt x="558371" y="1710683"/>
                </a:lnTo>
                <a:lnTo>
                  <a:pt x="540230" y="1756507"/>
                </a:lnTo>
                <a:lnTo>
                  <a:pt x="519811" y="1800467"/>
                </a:lnTo>
                <a:lnTo>
                  <a:pt x="497216" y="1842435"/>
                </a:lnTo>
                <a:lnTo>
                  <a:pt x="472549" y="1882286"/>
                </a:lnTo>
                <a:lnTo>
                  <a:pt x="445910" y="1919894"/>
                </a:lnTo>
                <a:lnTo>
                  <a:pt x="417403" y="1955131"/>
                </a:lnTo>
                <a:lnTo>
                  <a:pt x="387129" y="1987872"/>
                </a:lnTo>
                <a:lnTo>
                  <a:pt x="355190" y="2017990"/>
                </a:lnTo>
                <a:lnTo>
                  <a:pt x="321690" y="2045359"/>
                </a:lnTo>
                <a:lnTo>
                  <a:pt x="286729" y="2069853"/>
                </a:lnTo>
                <a:lnTo>
                  <a:pt x="250411" y="2091345"/>
                </a:lnTo>
                <a:lnTo>
                  <a:pt x="212837" y="2109708"/>
                </a:lnTo>
                <a:lnTo>
                  <a:pt x="174110" y="2124818"/>
                </a:lnTo>
                <a:lnTo>
                  <a:pt x="134331" y="2136547"/>
                </a:lnTo>
                <a:lnTo>
                  <a:pt x="93604" y="2144769"/>
                </a:lnTo>
                <a:lnTo>
                  <a:pt x="52030" y="2149357"/>
                </a:lnTo>
                <a:lnTo>
                  <a:pt x="9711" y="2150186"/>
                </a:lnTo>
                <a:lnTo>
                  <a:pt x="0" y="2776706"/>
                </a:lnTo>
                <a:lnTo>
                  <a:pt x="68549" y="2775907"/>
                </a:lnTo>
                <a:lnTo>
                  <a:pt x="112823" y="2773083"/>
                </a:lnTo>
                <a:lnTo>
                  <a:pt x="156661" y="2768482"/>
                </a:lnTo>
                <a:lnTo>
                  <a:pt x="200036" y="2762134"/>
                </a:lnTo>
                <a:lnTo>
                  <a:pt x="242920" y="2754070"/>
                </a:lnTo>
                <a:lnTo>
                  <a:pt x="285286" y="2744322"/>
                </a:lnTo>
                <a:lnTo>
                  <a:pt x="327106" y="2732922"/>
                </a:lnTo>
                <a:lnTo>
                  <a:pt x="368353" y="2719901"/>
                </a:lnTo>
                <a:lnTo>
                  <a:pt x="409000" y="2705291"/>
                </a:lnTo>
                <a:lnTo>
                  <a:pt x="449018" y="2689122"/>
                </a:lnTo>
                <a:lnTo>
                  <a:pt x="488381" y="2671426"/>
                </a:lnTo>
                <a:lnTo>
                  <a:pt x="527061" y="2652235"/>
                </a:lnTo>
                <a:lnTo>
                  <a:pt x="565030" y="2631581"/>
                </a:lnTo>
                <a:lnTo>
                  <a:pt x="602261" y="2609493"/>
                </a:lnTo>
                <a:lnTo>
                  <a:pt x="638726" y="2586005"/>
                </a:lnTo>
                <a:lnTo>
                  <a:pt x="674399" y="2561147"/>
                </a:lnTo>
                <a:lnTo>
                  <a:pt x="709251" y="2534951"/>
                </a:lnTo>
                <a:lnTo>
                  <a:pt x="743255" y="2507449"/>
                </a:lnTo>
                <a:lnTo>
                  <a:pt x="776383" y="2478671"/>
                </a:lnTo>
                <a:lnTo>
                  <a:pt x="808608" y="2448649"/>
                </a:lnTo>
                <a:lnTo>
                  <a:pt x="839903" y="2417415"/>
                </a:lnTo>
                <a:lnTo>
                  <a:pt x="870240" y="2385000"/>
                </a:lnTo>
                <a:lnTo>
                  <a:pt x="899592" y="2351435"/>
                </a:lnTo>
                <a:lnTo>
                  <a:pt x="927930" y="2316752"/>
                </a:lnTo>
                <a:lnTo>
                  <a:pt x="955228" y="2280982"/>
                </a:lnTo>
                <a:lnTo>
                  <a:pt x="981459" y="2244157"/>
                </a:lnTo>
                <a:lnTo>
                  <a:pt x="1006593" y="2206308"/>
                </a:lnTo>
                <a:lnTo>
                  <a:pt x="1030605" y="2167467"/>
                </a:lnTo>
                <a:lnTo>
                  <a:pt x="1053467" y="2127665"/>
                </a:lnTo>
                <a:lnTo>
                  <a:pt x="1075151" y="2086933"/>
                </a:lnTo>
                <a:lnTo>
                  <a:pt x="1095629" y="2045304"/>
                </a:lnTo>
                <a:lnTo>
                  <a:pt x="1114875" y="2002807"/>
                </a:lnTo>
                <a:lnTo>
                  <a:pt x="1132860" y="1959475"/>
                </a:lnTo>
                <a:lnTo>
                  <a:pt x="1149558" y="1915340"/>
                </a:lnTo>
                <a:lnTo>
                  <a:pt x="1164940" y="1870432"/>
                </a:lnTo>
                <a:lnTo>
                  <a:pt x="1178979" y="1824783"/>
                </a:lnTo>
                <a:lnTo>
                  <a:pt x="1191649" y="1778424"/>
                </a:lnTo>
                <a:lnTo>
                  <a:pt x="1202920" y="1731388"/>
                </a:lnTo>
                <a:lnTo>
                  <a:pt x="1212766" y="1683705"/>
                </a:lnTo>
                <a:lnTo>
                  <a:pt x="1221160" y="1635406"/>
                </a:lnTo>
                <a:lnTo>
                  <a:pt x="1228073" y="1586524"/>
                </a:lnTo>
                <a:lnTo>
                  <a:pt x="1233479" y="1537089"/>
                </a:lnTo>
                <a:lnTo>
                  <a:pt x="1237350" y="1487134"/>
                </a:lnTo>
                <a:lnTo>
                  <a:pt x="1239658" y="1436689"/>
                </a:lnTo>
                <a:lnTo>
                  <a:pt x="1240375" y="1385785"/>
                </a:lnTo>
                <a:lnTo>
                  <a:pt x="1239486" y="1334886"/>
                </a:lnTo>
                <a:lnTo>
                  <a:pt x="1237007" y="1284451"/>
                </a:lnTo>
                <a:lnTo>
                  <a:pt x="1232968" y="1234513"/>
                </a:lnTo>
                <a:lnTo>
                  <a:pt x="1227395" y="1185102"/>
                </a:lnTo>
                <a:lnTo>
                  <a:pt x="1220316" y="1136251"/>
                </a:lnTo>
                <a:lnTo>
                  <a:pt x="1211759" y="1087990"/>
                </a:lnTo>
                <a:lnTo>
                  <a:pt x="1201752" y="1040350"/>
                </a:lnTo>
                <a:lnTo>
                  <a:pt x="1190321" y="993363"/>
                </a:lnTo>
                <a:lnTo>
                  <a:pt x="1177495" y="947061"/>
                </a:lnTo>
                <a:lnTo>
                  <a:pt x="1163302" y="901474"/>
                </a:lnTo>
                <a:lnTo>
                  <a:pt x="1147768" y="856634"/>
                </a:lnTo>
                <a:lnTo>
                  <a:pt x="1130921" y="812572"/>
                </a:lnTo>
                <a:lnTo>
                  <a:pt x="1112789" y="769320"/>
                </a:lnTo>
                <a:lnTo>
                  <a:pt x="1093400" y="726908"/>
                </a:lnTo>
                <a:lnTo>
                  <a:pt x="1072781" y="685369"/>
                </a:lnTo>
                <a:lnTo>
                  <a:pt x="1050960" y="644732"/>
                </a:lnTo>
                <a:lnTo>
                  <a:pt x="1027964" y="605031"/>
                </a:lnTo>
                <a:lnTo>
                  <a:pt x="1003820" y="566296"/>
                </a:lnTo>
                <a:lnTo>
                  <a:pt x="978558" y="528558"/>
                </a:lnTo>
                <a:lnTo>
                  <a:pt x="952203" y="491848"/>
                </a:lnTo>
                <a:lnTo>
                  <a:pt x="924784" y="456199"/>
                </a:lnTo>
                <a:lnTo>
                  <a:pt x="896329" y="421640"/>
                </a:lnTo>
                <a:lnTo>
                  <a:pt x="866864" y="388205"/>
                </a:lnTo>
                <a:lnTo>
                  <a:pt x="836418" y="355923"/>
                </a:lnTo>
                <a:lnTo>
                  <a:pt x="805017" y="324826"/>
                </a:lnTo>
                <a:lnTo>
                  <a:pt x="772691" y="294946"/>
                </a:lnTo>
                <a:lnTo>
                  <a:pt x="739465" y="266314"/>
                </a:lnTo>
                <a:lnTo>
                  <a:pt x="705369" y="238961"/>
                </a:lnTo>
                <a:lnTo>
                  <a:pt x="670428" y="212918"/>
                </a:lnTo>
                <a:lnTo>
                  <a:pt x="634672" y="188217"/>
                </a:lnTo>
                <a:lnTo>
                  <a:pt x="598128" y="164889"/>
                </a:lnTo>
                <a:lnTo>
                  <a:pt x="560822" y="142965"/>
                </a:lnTo>
                <a:lnTo>
                  <a:pt x="522783" y="122477"/>
                </a:lnTo>
                <a:lnTo>
                  <a:pt x="484039" y="103456"/>
                </a:lnTo>
                <a:lnTo>
                  <a:pt x="444617" y="85933"/>
                </a:lnTo>
                <a:lnTo>
                  <a:pt x="404544" y="69940"/>
                </a:lnTo>
                <a:lnTo>
                  <a:pt x="363848" y="55508"/>
                </a:lnTo>
                <a:lnTo>
                  <a:pt x="322557" y="42668"/>
                </a:lnTo>
                <a:lnTo>
                  <a:pt x="280699" y="31451"/>
                </a:lnTo>
                <a:lnTo>
                  <a:pt x="238300" y="21890"/>
                </a:lnTo>
                <a:lnTo>
                  <a:pt x="195389" y="14014"/>
                </a:lnTo>
                <a:lnTo>
                  <a:pt x="151993" y="7856"/>
                </a:lnTo>
                <a:lnTo>
                  <a:pt x="108140" y="3447"/>
                </a:lnTo>
                <a:lnTo>
                  <a:pt x="63857" y="817"/>
                </a:lnTo>
                <a:lnTo>
                  <a:pt x="1917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117587" y="1347786"/>
            <a:ext cx="6757034" cy="936625"/>
          </a:xfrm>
          <a:custGeom>
            <a:avLst/>
            <a:gdLst/>
            <a:ahLst/>
            <a:cxnLst/>
            <a:rect l="l" t="t" r="r" b="b"/>
            <a:pathLst>
              <a:path w="6757034" h="936625">
                <a:moveTo>
                  <a:pt x="6756413" y="207962"/>
                </a:moveTo>
                <a:lnTo>
                  <a:pt x="736612" y="207962"/>
                </a:lnTo>
                <a:lnTo>
                  <a:pt x="736612" y="0"/>
                </a:lnTo>
                <a:lnTo>
                  <a:pt x="0" y="468312"/>
                </a:lnTo>
                <a:lnTo>
                  <a:pt x="736612" y="936625"/>
                </a:lnTo>
                <a:lnTo>
                  <a:pt x="736612" y="838200"/>
                </a:lnTo>
                <a:lnTo>
                  <a:pt x="6756413" y="838200"/>
                </a:lnTo>
                <a:lnTo>
                  <a:pt x="6756413" y="207962"/>
                </a:lnTo>
                <a:close/>
              </a:path>
            </a:pathLst>
          </a:custGeom>
          <a:solidFill>
            <a:srgbClr val="203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775" y="705612"/>
            <a:ext cx="8743950" cy="282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5775" y="4057269"/>
            <a:ext cx="8743950" cy="11642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03270" y="16405479"/>
            <a:ext cx="3108960" cy="882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5775" y="16405479"/>
            <a:ext cx="2234565" cy="882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95160" y="16405479"/>
            <a:ext cx="2234565" cy="882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84" Type="http://schemas.openxmlformats.org/officeDocument/2006/relationships/image" Target="../media/image94.jpeg"/><Relationship Id="rId89" Type="http://schemas.openxmlformats.org/officeDocument/2006/relationships/image" Target="../media/image99.jpeg"/><Relationship Id="rId112" Type="http://schemas.openxmlformats.org/officeDocument/2006/relationships/image" Target="../media/image122.jpeg"/><Relationship Id="rId16" Type="http://schemas.openxmlformats.org/officeDocument/2006/relationships/image" Target="../media/image26.png"/><Relationship Id="rId107" Type="http://schemas.openxmlformats.org/officeDocument/2006/relationships/image" Target="../media/image117.gif"/><Relationship Id="rId11" Type="http://schemas.openxmlformats.org/officeDocument/2006/relationships/image" Target="../media/image21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74" Type="http://schemas.openxmlformats.org/officeDocument/2006/relationships/image" Target="../media/image84.png"/><Relationship Id="rId79" Type="http://schemas.openxmlformats.org/officeDocument/2006/relationships/image" Target="../media/image89.png"/><Relationship Id="rId102" Type="http://schemas.openxmlformats.org/officeDocument/2006/relationships/image" Target="../media/image112.gif"/><Relationship Id="rId5" Type="http://schemas.openxmlformats.org/officeDocument/2006/relationships/image" Target="../media/image15.jpeg"/><Relationship Id="rId90" Type="http://schemas.openxmlformats.org/officeDocument/2006/relationships/image" Target="../media/image100.png"/><Relationship Id="rId95" Type="http://schemas.openxmlformats.org/officeDocument/2006/relationships/image" Target="../media/image105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64" Type="http://schemas.openxmlformats.org/officeDocument/2006/relationships/image" Target="../media/image74.png"/><Relationship Id="rId69" Type="http://schemas.openxmlformats.org/officeDocument/2006/relationships/image" Target="../media/image79.png"/><Relationship Id="rId113" Type="http://schemas.openxmlformats.org/officeDocument/2006/relationships/image" Target="../media/image123.jpeg"/><Relationship Id="rId80" Type="http://schemas.openxmlformats.org/officeDocument/2006/relationships/image" Target="../media/image90.png"/><Relationship Id="rId85" Type="http://schemas.openxmlformats.org/officeDocument/2006/relationships/image" Target="../media/image95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59" Type="http://schemas.openxmlformats.org/officeDocument/2006/relationships/image" Target="../media/image69.png"/><Relationship Id="rId103" Type="http://schemas.openxmlformats.org/officeDocument/2006/relationships/image" Target="../media/image113.jpeg"/><Relationship Id="rId108" Type="http://schemas.openxmlformats.org/officeDocument/2006/relationships/image" Target="../media/image118.jpeg"/><Relationship Id="rId54" Type="http://schemas.openxmlformats.org/officeDocument/2006/relationships/image" Target="../media/image64.png"/><Relationship Id="rId70" Type="http://schemas.openxmlformats.org/officeDocument/2006/relationships/image" Target="../media/image80.png"/><Relationship Id="rId75" Type="http://schemas.openxmlformats.org/officeDocument/2006/relationships/image" Target="../media/image85.png"/><Relationship Id="rId91" Type="http://schemas.openxmlformats.org/officeDocument/2006/relationships/image" Target="../media/image101.png"/><Relationship Id="rId96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6" Type="http://schemas.openxmlformats.org/officeDocument/2006/relationships/image" Target="../media/image116.jpeg"/><Relationship Id="rId114" Type="http://schemas.openxmlformats.org/officeDocument/2006/relationships/image" Target="../media/image124.jpe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73" Type="http://schemas.openxmlformats.org/officeDocument/2006/relationships/image" Target="../media/image83.png"/><Relationship Id="rId78" Type="http://schemas.openxmlformats.org/officeDocument/2006/relationships/image" Target="../media/image88.png"/><Relationship Id="rId81" Type="http://schemas.openxmlformats.org/officeDocument/2006/relationships/image" Target="../media/image91.jpeg"/><Relationship Id="rId86" Type="http://schemas.openxmlformats.org/officeDocument/2006/relationships/image" Target="../media/image96.png"/><Relationship Id="rId94" Type="http://schemas.openxmlformats.org/officeDocument/2006/relationships/image" Target="../media/image104.png"/><Relationship Id="rId99" Type="http://schemas.openxmlformats.org/officeDocument/2006/relationships/image" Target="../media/image109.png"/><Relationship Id="rId101" Type="http://schemas.openxmlformats.org/officeDocument/2006/relationships/image" Target="../media/image111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9" Type="http://schemas.openxmlformats.org/officeDocument/2006/relationships/image" Target="../media/image49.png"/><Relationship Id="rId109" Type="http://schemas.openxmlformats.org/officeDocument/2006/relationships/image" Target="../media/image119.jpeg"/><Relationship Id="rId34" Type="http://schemas.openxmlformats.org/officeDocument/2006/relationships/image" Target="../media/image44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6" Type="http://schemas.openxmlformats.org/officeDocument/2006/relationships/image" Target="../media/image86.png"/><Relationship Id="rId97" Type="http://schemas.openxmlformats.org/officeDocument/2006/relationships/image" Target="../media/image107.png"/><Relationship Id="rId104" Type="http://schemas.openxmlformats.org/officeDocument/2006/relationships/image" Target="../media/image114.png"/><Relationship Id="rId7" Type="http://schemas.openxmlformats.org/officeDocument/2006/relationships/image" Target="../media/image17.png"/><Relationship Id="rId71" Type="http://schemas.openxmlformats.org/officeDocument/2006/relationships/image" Target="../media/image81.png"/><Relationship Id="rId92" Type="http://schemas.openxmlformats.org/officeDocument/2006/relationships/image" Target="../media/image102.jpeg"/><Relationship Id="rId2" Type="http://schemas.openxmlformats.org/officeDocument/2006/relationships/image" Target="../media/image12.png"/><Relationship Id="rId29" Type="http://schemas.openxmlformats.org/officeDocument/2006/relationships/image" Target="../media/image39.png"/><Relationship Id="rId24" Type="http://schemas.openxmlformats.org/officeDocument/2006/relationships/image" Target="../media/image34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66" Type="http://schemas.openxmlformats.org/officeDocument/2006/relationships/image" Target="../media/image76.png"/><Relationship Id="rId87" Type="http://schemas.openxmlformats.org/officeDocument/2006/relationships/image" Target="../media/image97.png"/><Relationship Id="rId110" Type="http://schemas.openxmlformats.org/officeDocument/2006/relationships/image" Target="../media/image120.png"/><Relationship Id="rId115" Type="http://schemas.openxmlformats.org/officeDocument/2006/relationships/image" Target="../media/image125.png"/><Relationship Id="rId61" Type="http://schemas.openxmlformats.org/officeDocument/2006/relationships/image" Target="../media/image71.png"/><Relationship Id="rId82" Type="http://schemas.openxmlformats.org/officeDocument/2006/relationships/image" Target="../media/image92.jpeg"/><Relationship Id="rId19" Type="http://schemas.openxmlformats.org/officeDocument/2006/relationships/image" Target="../media/image29.png"/><Relationship Id="rId14" Type="http://schemas.openxmlformats.org/officeDocument/2006/relationships/image" Target="../media/image24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56" Type="http://schemas.openxmlformats.org/officeDocument/2006/relationships/image" Target="../media/image66.png"/><Relationship Id="rId77" Type="http://schemas.openxmlformats.org/officeDocument/2006/relationships/image" Target="../media/image87.png"/><Relationship Id="rId100" Type="http://schemas.openxmlformats.org/officeDocument/2006/relationships/image" Target="../media/image110.jpeg"/><Relationship Id="rId105" Type="http://schemas.openxmlformats.org/officeDocument/2006/relationships/image" Target="../media/image115.jpeg"/><Relationship Id="rId8" Type="http://schemas.openxmlformats.org/officeDocument/2006/relationships/image" Target="../media/image18.jpg"/><Relationship Id="rId51" Type="http://schemas.openxmlformats.org/officeDocument/2006/relationships/image" Target="../media/image61.png"/><Relationship Id="rId72" Type="http://schemas.openxmlformats.org/officeDocument/2006/relationships/image" Target="../media/image82.png"/><Relationship Id="rId93" Type="http://schemas.openxmlformats.org/officeDocument/2006/relationships/image" Target="../media/image103.gif"/><Relationship Id="rId98" Type="http://schemas.openxmlformats.org/officeDocument/2006/relationships/image" Target="../media/image108.jpeg"/><Relationship Id="rId3" Type="http://schemas.openxmlformats.org/officeDocument/2006/relationships/image" Target="../media/image13.jpeg"/><Relationship Id="rId25" Type="http://schemas.openxmlformats.org/officeDocument/2006/relationships/image" Target="../media/image35.png"/><Relationship Id="rId46" Type="http://schemas.openxmlformats.org/officeDocument/2006/relationships/image" Target="../media/image56.png"/><Relationship Id="rId67" Type="http://schemas.openxmlformats.org/officeDocument/2006/relationships/image" Target="../media/image77.png"/><Relationship Id="rId116" Type="http://schemas.openxmlformats.org/officeDocument/2006/relationships/image" Target="../media/image12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62" Type="http://schemas.openxmlformats.org/officeDocument/2006/relationships/image" Target="../media/image72.png"/><Relationship Id="rId83" Type="http://schemas.openxmlformats.org/officeDocument/2006/relationships/image" Target="../media/image93.jpeg"/><Relationship Id="rId88" Type="http://schemas.openxmlformats.org/officeDocument/2006/relationships/image" Target="../media/image98.jpeg"/><Relationship Id="rId111" Type="http://schemas.openxmlformats.org/officeDocument/2006/relationships/image" Target="../media/image1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1061">
            <a:extLst>
              <a:ext uri="{FF2B5EF4-FFF2-40B4-BE49-F238E27FC236}">
                <a16:creationId xmlns:a16="http://schemas.microsoft.com/office/drawing/2014/main" id="{7E94159D-35DB-8F10-FA60-710BF9B35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318" y="7756788"/>
            <a:ext cx="629101" cy="777610"/>
          </a:xfrm>
          <a:prstGeom prst="rect">
            <a:avLst/>
          </a:prstGeom>
        </p:spPr>
      </p:pic>
      <p:pic>
        <p:nvPicPr>
          <p:cNvPr id="1057" name="Picture 30" descr="Hand Crank Generator, 12V DC - With Light Bulb &amp; Lead Binding Posts - —  Eisco Labs">
            <a:extLst>
              <a:ext uri="{FF2B5EF4-FFF2-40B4-BE49-F238E27FC236}">
                <a16:creationId xmlns:a16="http://schemas.microsoft.com/office/drawing/2014/main" id="{F2677CBB-261A-B54B-5A8A-21629FD4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25" y="7693127"/>
            <a:ext cx="1016399" cy="75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EE6F0B5F-B40B-D456-18B8-12C2FC08C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265" y="20015348"/>
            <a:ext cx="63991" cy="183974"/>
          </a:xfrm>
          <a:prstGeom prst="rect">
            <a:avLst/>
          </a:prstGeom>
        </p:spPr>
      </p:pic>
      <p:pic>
        <p:nvPicPr>
          <p:cNvPr id="1040" name="Picture 16" descr="Wave Definitions - The Science and Maths Zone">
            <a:extLst>
              <a:ext uri="{FF2B5EF4-FFF2-40B4-BE49-F238E27FC236}">
                <a16:creationId xmlns:a16="http://schemas.microsoft.com/office/drawing/2014/main" id="{2C6599A1-C3BB-4D57-EA3D-0957E4DC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58" y="14355700"/>
            <a:ext cx="1019179" cy="4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lanced and Unbalanced Forces with 20+ Examples - praxilabs">
            <a:extLst>
              <a:ext uri="{FF2B5EF4-FFF2-40B4-BE49-F238E27FC236}">
                <a16:creationId xmlns:a16="http://schemas.microsoft.com/office/drawing/2014/main" id="{59088774-DA8E-5C6D-45ED-FDA3ED4FD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34398" r="7257" b="16666"/>
          <a:stretch/>
        </p:blipFill>
        <p:spPr bwMode="auto">
          <a:xfrm>
            <a:off x="7433050" y="14762832"/>
            <a:ext cx="921604" cy="5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505902" y="2738628"/>
            <a:ext cx="396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variables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97213" y="2001837"/>
            <a:ext cx="76200" cy="465455"/>
          </a:xfrm>
          <a:custGeom>
            <a:avLst/>
            <a:gdLst/>
            <a:ahLst/>
            <a:cxnLst/>
            <a:rect l="l" t="t" r="r" b="b"/>
            <a:pathLst>
              <a:path w="76200" h="465455">
                <a:moveTo>
                  <a:pt x="28574" y="74277"/>
                </a:moveTo>
                <a:lnTo>
                  <a:pt x="28573" y="465137"/>
                </a:lnTo>
                <a:lnTo>
                  <a:pt x="47623" y="465137"/>
                </a:lnTo>
                <a:lnTo>
                  <a:pt x="47624" y="76200"/>
                </a:lnTo>
                <a:lnTo>
                  <a:pt x="38100" y="76200"/>
                </a:lnTo>
                <a:lnTo>
                  <a:pt x="28574" y="74277"/>
                </a:lnTo>
                <a:close/>
              </a:path>
              <a:path w="76200" h="465455">
                <a:moveTo>
                  <a:pt x="47625" y="38100"/>
                </a:moveTo>
                <a:lnTo>
                  <a:pt x="28575" y="38100"/>
                </a:lnTo>
                <a:lnTo>
                  <a:pt x="28575" y="74277"/>
                </a:lnTo>
                <a:lnTo>
                  <a:pt x="38100" y="76200"/>
                </a:lnTo>
                <a:lnTo>
                  <a:pt x="47624" y="74277"/>
                </a:lnTo>
                <a:lnTo>
                  <a:pt x="47625" y="38100"/>
                </a:lnTo>
                <a:close/>
              </a:path>
              <a:path w="76200" h="465455">
                <a:moveTo>
                  <a:pt x="47624" y="74277"/>
                </a:moveTo>
                <a:lnTo>
                  <a:pt x="38100" y="76200"/>
                </a:lnTo>
                <a:lnTo>
                  <a:pt x="47624" y="76200"/>
                </a:lnTo>
                <a:lnTo>
                  <a:pt x="47624" y="74277"/>
                </a:lnTo>
                <a:close/>
              </a:path>
              <a:path w="76200" h="465455">
                <a:moveTo>
                  <a:pt x="76200" y="38100"/>
                </a:moveTo>
                <a:lnTo>
                  <a:pt x="47625" y="38100"/>
                </a:lnTo>
                <a:lnTo>
                  <a:pt x="47624" y="74277"/>
                </a:lnTo>
                <a:lnTo>
                  <a:pt x="52930" y="73206"/>
                </a:lnTo>
                <a:lnTo>
                  <a:pt x="65040" y="65041"/>
                </a:lnTo>
                <a:lnTo>
                  <a:pt x="73205" y="52931"/>
                </a:lnTo>
                <a:lnTo>
                  <a:pt x="76200" y="38100"/>
                </a:lnTo>
                <a:close/>
              </a:path>
              <a:path w="76200" h="465455">
                <a:moveTo>
                  <a:pt x="38100" y="0"/>
                </a:moveTo>
                <a:lnTo>
                  <a:pt x="23270" y="2993"/>
                </a:lnTo>
                <a:lnTo>
                  <a:pt x="11159" y="11158"/>
                </a:lnTo>
                <a:lnTo>
                  <a:pt x="2994" y="23268"/>
                </a:lnTo>
                <a:lnTo>
                  <a:pt x="0" y="38100"/>
                </a:lnTo>
                <a:lnTo>
                  <a:pt x="2994" y="52931"/>
                </a:lnTo>
                <a:lnTo>
                  <a:pt x="11159" y="65041"/>
                </a:lnTo>
                <a:lnTo>
                  <a:pt x="23270" y="73206"/>
                </a:lnTo>
                <a:lnTo>
                  <a:pt x="28574" y="74277"/>
                </a:lnTo>
                <a:lnTo>
                  <a:pt x="28575" y="38100"/>
                </a:lnTo>
                <a:lnTo>
                  <a:pt x="76200" y="38100"/>
                </a:lnTo>
                <a:lnTo>
                  <a:pt x="73205" y="23268"/>
                </a:lnTo>
                <a:lnTo>
                  <a:pt x="65040" y="11158"/>
                </a:lnTo>
                <a:lnTo>
                  <a:pt x="52930" y="2993"/>
                </a:lnTo>
                <a:lnTo>
                  <a:pt x="3810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36943" y="2708147"/>
            <a:ext cx="3917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maths</a:t>
            </a:r>
            <a:r>
              <a:rPr sz="800" spc="-25" dirty="0">
                <a:latin typeface="Calibri"/>
                <a:cs typeface="Calibri"/>
              </a:rPr>
              <a:t> to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6943" y="2836163"/>
            <a:ext cx="392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scientific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1440" y="2528315"/>
            <a:ext cx="6407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Understanding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1440" y="2656332"/>
            <a:ext cx="5607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relationships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1440" y="2897123"/>
            <a:ext cx="495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and </a:t>
            </a:r>
            <a:r>
              <a:rPr sz="800" spc="-10" dirty="0">
                <a:latin typeface="Calibri"/>
                <a:cs typeface="Calibri"/>
              </a:rPr>
              <a:t>society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8252" y="2641091"/>
            <a:ext cx="384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Describe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and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explain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patterns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70537" y="2001836"/>
            <a:ext cx="1049655" cy="558800"/>
          </a:xfrm>
          <a:custGeom>
            <a:avLst/>
            <a:gdLst/>
            <a:ahLst/>
            <a:cxnLst/>
            <a:rect l="l" t="t" r="r" b="b"/>
            <a:pathLst>
              <a:path w="1049654" h="558800">
                <a:moveTo>
                  <a:pt x="76200" y="47625"/>
                </a:moveTo>
                <a:lnTo>
                  <a:pt x="73202" y="32804"/>
                </a:lnTo>
                <a:lnTo>
                  <a:pt x="65036" y="20688"/>
                </a:lnTo>
                <a:lnTo>
                  <a:pt x="52920" y="12522"/>
                </a:lnTo>
                <a:lnTo>
                  <a:pt x="38100" y="9525"/>
                </a:lnTo>
                <a:lnTo>
                  <a:pt x="23266" y="12522"/>
                </a:lnTo>
                <a:lnTo>
                  <a:pt x="11150" y="20688"/>
                </a:lnTo>
                <a:lnTo>
                  <a:pt x="2984" y="32804"/>
                </a:lnTo>
                <a:lnTo>
                  <a:pt x="0" y="47625"/>
                </a:lnTo>
                <a:lnTo>
                  <a:pt x="2984" y="62458"/>
                </a:lnTo>
                <a:lnTo>
                  <a:pt x="11150" y="74574"/>
                </a:lnTo>
                <a:lnTo>
                  <a:pt x="23266" y="82740"/>
                </a:lnTo>
                <a:lnTo>
                  <a:pt x="28575" y="83807"/>
                </a:lnTo>
                <a:lnTo>
                  <a:pt x="28575" y="558800"/>
                </a:lnTo>
                <a:lnTo>
                  <a:pt x="47625" y="558800"/>
                </a:lnTo>
                <a:lnTo>
                  <a:pt x="47625" y="85725"/>
                </a:lnTo>
                <a:lnTo>
                  <a:pt x="47625" y="83807"/>
                </a:lnTo>
                <a:lnTo>
                  <a:pt x="52920" y="82740"/>
                </a:lnTo>
                <a:lnTo>
                  <a:pt x="65036" y="74574"/>
                </a:lnTo>
                <a:lnTo>
                  <a:pt x="73202" y="62458"/>
                </a:lnTo>
                <a:lnTo>
                  <a:pt x="76200" y="47625"/>
                </a:lnTo>
                <a:close/>
              </a:path>
              <a:path w="1049654" h="558800">
                <a:moveTo>
                  <a:pt x="1049337" y="38100"/>
                </a:moveTo>
                <a:lnTo>
                  <a:pt x="1046340" y="23279"/>
                </a:lnTo>
                <a:lnTo>
                  <a:pt x="1038174" y="11163"/>
                </a:lnTo>
                <a:lnTo>
                  <a:pt x="1026058" y="2997"/>
                </a:lnTo>
                <a:lnTo>
                  <a:pt x="1011237" y="0"/>
                </a:lnTo>
                <a:lnTo>
                  <a:pt x="996403" y="2997"/>
                </a:lnTo>
                <a:lnTo>
                  <a:pt x="984288" y="11163"/>
                </a:lnTo>
                <a:lnTo>
                  <a:pt x="976122" y="23279"/>
                </a:lnTo>
                <a:lnTo>
                  <a:pt x="973137" y="38100"/>
                </a:lnTo>
                <a:lnTo>
                  <a:pt x="976122" y="52933"/>
                </a:lnTo>
                <a:lnTo>
                  <a:pt x="984288" y="65049"/>
                </a:lnTo>
                <a:lnTo>
                  <a:pt x="996403" y="73215"/>
                </a:lnTo>
                <a:lnTo>
                  <a:pt x="1001712" y="74282"/>
                </a:lnTo>
                <a:lnTo>
                  <a:pt x="1001712" y="433387"/>
                </a:lnTo>
                <a:lnTo>
                  <a:pt x="1020762" y="433387"/>
                </a:lnTo>
                <a:lnTo>
                  <a:pt x="1020762" y="76200"/>
                </a:lnTo>
                <a:lnTo>
                  <a:pt x="1020762" y="74282"/>
                </a:lnTo>
                <a:lnTo>
                  <a:pt x="1026058" y="73215"/>
                </a:lnTo>
                <a:lnTo>
                  <a:pt x="1038174" y="65049"/>
                </a:lnTo>
                <a:lnTo>
                  <a:pt x="1046340" y="52933"/>
                </a:lnTo>
                <a:lnTo>
                  <a:pt x="1049337" y="3810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27004" y="2494787"/>
            <a:ext cx="2635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IDEAL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2965" y="2622804"/>
            <a:ext cx="9010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25" algn="l"/>
              </a:tabLst>
            </a:pPr>
            <a:r>
              <a:rPr sz="1200" spc="-15" baseline="3472" dirty="0">
                <a:latin typeface="Calibri"/>
                <a:cs typeface="Calibri"/>
              </a:rPr>
              <a:t>Drawing</a:t>
            </a:r>
            <a:r>
              <a:rPr sz="1200" baseline="3472" dirty="0">
                <a:latin typeface="Calibri"/>
                <a:cs typeface="Calibri"/>
              </a:rPr>
              <a:t>	</a:t>
            </a:r>
            <a:r>
              <a:rPr sz="800" spc="-10" dirty="0">
                <a:latin typeface="Calibri"/>
                <a:cs typeface="Calibri"/>
              </a:rPr>
              <a:t>Identify,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83380" y="2863595"/>
            <a:ext cx="3511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explain,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9531" y="2991612"/>
            <a:ext cx="9499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apply,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link</a:t>
            </a:r>
            <a:r>
              <a:rPr sz="800" spc="440" dirty="0">
                <a:latin typeface="Calibri"/>
                <a:cs typeface="Calibri"/>
              </a:rPr>
              <a:t> </a:t>
            </a:r>
            <a:r>
              <a:rPr sz="1200" spc="-15" baseline="24305" dirty="0">
                <a:latin typeface="Calibri"/>
                <a:cs typeface="Calibri"/>
              </a:rPr>
              <a:t>concepts</a:t>
            </a:r>
            <a:endParaRPr sz="1200" baseline="24305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35178" y="1446212"/>
            <a:ext cx="6650355" cy="1141730"/>
            <a:chOff x="1935178" y="1446212"/>
            <a:chExt cx="6650355" cy="1141730"/>
          </a:xfrm>
        </p:grpSpPr>
        <p:sp>
          <p:nvSpPr>
            <p:cNvPr id="16" name="object 16"/>
            <p:cNvSpPr/>
            <p:nvPr/>
          </p:nvSpPr>
          <p:spPr>
            <a:xfrm>
              <a:off x="1935175" y="1995499"/>
              <a:ext cx="2437130" cy="592455"/>
            </a:xfrm>
            <a:custGeom>
              <a:avLst/>
              <a:gdLst/>
              <a:ahLst/>
              <a:cxnLst/>
              <a:rect l="l" t="t" r="r" b="b"/>
              <a:pathLst>
                <a:path w="2437129" h="592455">
                  <a:moveTo>
                    <a:pt x="63474" y="591858"/>
                  </a:moveTo>
                  <a:lnTo>
                    <a:pt x="48704" y="76174"/>
                  </a:lnTo>
                  <a:lnTo>
                    <a:pt x="39179" y="76174"/>
                  </a:lnTo>
                  <a:lnTo>
                    <a:pt x="29641" y="76174"/>
                  </a:lnTo>
                  <a:lnTo>
                    <a:pt x="44437" y="592391"/>
                  </a:lnTo>
                  <a:lnTo>
                    <a:pt x="63474" y="591858"/>
                  </a:lnTo>
                  <a:close/>
                </a:path>
                <a:path w="2437129" h="592455">
                  <a:moveTo>
                    <a:pt x="76161" y="36995"/>
                  </a:moveTo>
                  <a:lnTo>
                    <a:pt x="72745" y="22263"/>
                  </a:lnTo>
                  <a:lnTo>
                    <a:pt x="64236" y="10388"/>
                  </a:lnTo>
                  <a:lnTo>
                    <a:pt x="51904" y="2578"/>
                  </a:lnTo>
                  <a:lnTo>
                    <a:pt x="36995" y="0"/>
                  </a:lnTo>
                  <a:lnTo>
                    <a:pt x="22250" y="3429"/>
                  </a:lnTo>
                  <a:lnTo>
                    <a:pt x="10375" y="11938"/>
                  </a:lnTo>
                  <a:lnTo>
                    <a:pt x="2565" y="24282"/>
                  </a:lnTo>
                  <a:lnTo>
                    <a:pt x="0" y="39179"/>
                  </a:lnTo>
                  <a:lnTo>
                    <a:pt x="3416" y="53924"/>
                  </a:lnTo>
                  <a:lnTo>
                    <a:pt x="11925" y="65798"/>
                  </a:lnTo>
                  <a:lnTo>
                    <a:pt x="24257" y="73609"/>
                  </a:lnTo>
                  <a:lnTo>
                    <a:pt x="29591" y="74523"/>
                  </a:lnTo>
                  <a:lnTo>
                    <a:pt x="46278" y="74523"/>
                  </a:lnTo>
                  <a:lnTo>
                    <a:pt x="48653" y="74523"/>
                  </a:lnTo>
                  <a:lnTo>
                    <a:pt x="48641" y="73977"/>
                  </a:lnTo>
                  <a:lnTo>
                    <a:pt x="53911" y="72758"/>
                  </a:lnTo>
                  <a:lnTo>
                    <a:pt x="65786" y="64249"/>
                  </a:lnTo>
                  <a:lnTo>
                    <a:pt x="73596" y="51904"/>
                  </a:lnTo>
                  <a:lnTo>
                    <a:pt x="76022" y="37820"/>
                  </a:lnTo>
                  <a:lnTo>
                    <a:pt x="76161" y="36995"/>
                  </a:lnTo>
                  <a:close/>
                </a:path>
                <a:path w="2437129" h="592455">
                  <a:moveTo>
                    <a:pt x="742937" y="63614"/>
                  </a:moveTo>
                  <a:lnTo>
                    <a:pt x="742899" y="63461"/>
                  </a:lnTo>
                  <a:lnTo>
                    <a:pt x="739990" y="48780"/>
                  </a:lnTo>
                  <a:lnTo>
                    <a:pt x="731862" y="36639"/>
                  </a:lnTo>
                  <a:lnTo>
                    <a:pt x="719772" y="28435"/>
                  </a:lnTo>
                  <a:lnTo>
                    <a:pt x="704964" y="25387"/>
                  </a:lnTo>
                  <a:lnTo>
                    <a:pt x="690118" y="28346"/>
                  </a:lnTo>
                  <a:lnTo>
                    <a:pt x="677976" y="36461"/>
                  </a:lnTo>
                  <a:lnTo>
                    <a:pt x="669772" y="48552"/>
                  </a:lnTo>
                  <a:lnTo>
                    <a:pt x="666737" y="63360"/>
                  </a:lnTo>
                  <a:lnTo>
                    <a:pt x="669671" y="78206"/>
                  </a:lnTo>
                  <a:lnTo>
                    <a:pt x="677799" y="90347"/>
                  </a:lnTo>
                  <a:lnTo>
                    <a:pt x="689889" y="98552"/>
                  </a:lnTo>
                  <a:lnTo>
                    <a:pt x="695185" y="99644"/>
                  </a:lnTo>
                  <a:lnTo>
                    <a:pt x="693724" y="541299"/>
                  </a:lnTo>
                  <a:lnTo>
                    <a:pt x="712774" y="541350"/>
                  </a:lnTo>
                  <a:lnTo>
                    <a:pt x="714235" y="101587"/>
                  </a:lnTo>
                  <a:lnTo>
                    <a:pt x="714235" y="99707"/>
                  </a:lnTo>
                  <a:lnTo>
                    <a:pt x="719543" y="98653"/>
                  </a:lnTo>
                  <a:lnTo>
                    <a:pt x="731685" y="90525"/>
                  </a:lnTo>
                  <a:lnTo>
                    <a:pt x="739889" y="78447"/>
                  </a:lnTo>
                  <a:lnTo>
                    <a:pt x="742937" y="63614"/>
                  </a:lnTo>
                  <a:close/>
                </a:path>
                <a:path w="2437129" h="592455">
                  <a:moveTo>
                    <a:pt x="2416149" y="398170"/>
                  </a:moveTo>
                  <a:lnTo>
                    <a:pt x="2409367" y="171424"/>
                  </a:lnTo>
                  <a:lnTo>
                    <a:pt x="2399830" y="171424"/>
                  </a:lnTo>
                  <a:lnTo>
                    <a:pt x="2390305" y="171424"/>
                  </a:lnTo>
                  <a:lnTo>
                    <a:pt x="2397112" y="398729"/>
                  </a:lnTo>
                  <a:lnTo>
                    <a:pt x="2416149" y="398170"/>
                  </a:lnTo>
                  <a:close/>
                </a:path>
                <a:path w="2437129" h="592455">
                  <a:moveTo>
                    <a:pt x="2436774" y="132194"/>
                  </a:moveTo>
                  <a:lnTo>
                    <a:pt x="2433345" y="117462"/>
                  </a:lnTo>
                  <a:lnTo>
                    <a:pt x="2424811" y="105613"/>
                  </a:lnTo>
                  <a:lnTo>
                    <a:pt x="2412466" y="97802"/>
                  </a:lnTo>
                  <a:lnTo>
                    <a:pt x="2397556" y="95250"/>
                  </a:lnTo>
                  <a:lnTo>
                    <a:pt x="2382824" y="98691"/>
                  </a:lnTo>
                  <a:lnTo>
                    <a:pt x="2370963" y="107226"/>
                  </a:lnTo>
                  <a:lnTo>
                    <a:pt x="2363165" y="119570"/>
                  </a:lnTo>
                  <a:lnTo>
                    <a:pt x="2360612" y="134480"/>
                  </a:lnTo>
                  <a:lnTo>
                    <a:pt x="2364041" y="149225"/>
                  </a:lnTo>
                  <a:lnTo>
                    <a:pt x="2372576" y="161074"/>
                  </a:lnTo>
                  <a:lnTo>
                    <a:pt x="2384920" y="168884"/>
                  </a:lnTo>
                  <a:lnTo>
                    <a:pt x="2390254" y="169786"/>
                  </a:lnTo>
                  <a:lnTo>
                    <a:pt x="2406878" y="169786"/>
                  </a:lnTo>
                  <a:lnTo>
                    <a:pt x="2409317" y="169786"/>
                  </a:lnTo>
                  <a:lnTo>
                    <a:pt x="2409291" y="169227"/>
                  </a:lnTo>
                  <a:lnTo>
                    <a:pt x="2414562" y="167995"/>
                  </a:lnTo>
                  <a:lnTo>
                    <a:pt x="2426424" y="159461"/>
                  </a:lnTo>
                  <a:lnTo>
                    <a:pt x="2434221" y="147116"/>
                  </a:lnTo>
                  <a:lnTo>
                    <a:pt x="2436634" y="133057"/>
                  </a:lnTo>
                  <a:lnTo>
                    <a:pt x="2436774" y="132194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8599" y="1446212"/>
              <a:ext cx="736600" cy="938530"/>
            </a:xfrm>
            <a:custGeom>
              <a:avLst/>
              <a:gdLst/>
              <a:ahLst/>
              <a:cxnLst/>
              <a:rect l="l" t="t" r="r" b="b"/>
              <a:pathLst>
                <a:path w="736600" h="938530">
                  <a:moveTo>
                    <a:pt x="0" y="0"/>
                  </a:moveTo>
                  <a:lnTo>
                    <a:pt x="0" y="938212"/>
                  </a:lnTo>
                  <a:lnTo>
                    <a:pt x="736600" y="469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99902" y="2747771"/>
            <a:ext cx="25850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24305" dirty="0">
                <a:latin typeface="Calibri"/>
                <a:cs typeface="Calibri"/>
              </a:rPr>
              <a:t>Modelling</a:t>
            </a:r>
            <a:r>
              <a:rPr sz="1200" spc="-44" baseline="24305" dirty="0">
                <a:latin typeface="Calibri"/>
                <a:cs typeface="Calibri"/>
              </a:rPr>
              <a:t> </a:t>
            </a:r>
            <a:r>
              <a:rPr sz="1200" baseline="24305" dirty="0">
                <a:latin typeface="Calibri"/>
                <a:cs typeface="Calibri"/>
              </a:rPr>
              <a:t>scientific</a:t>
            </a:r>
            <a:r>
              <a:rPr sz="1200" spc="157" baseline="24305" dirty="0">
                <a:latin typeface="Calibri"/>
                <a:cs typeface="Calibri"/>
              </a:rPr>
              <a:t> </a:t>
            </a:r>
            <a:r>
              <a:rPr sz="1200" baseline="-17361" dirty="0">
                <a:latin typeface="Calibri"/>
                <a:cs typeface="Calibri"/>
              </a:rPr>
              <a:t>between</a:t>
            </a:r>
            <a:r>
              <a:rPr sz="1200" spc="-15" baseline="-17361" dirty="0">
                <a:latin typeface="Calibri"/>
                <a:cs typeface="Calibri"/>
              </a:rPr>
              <a:t> </a:t>
            </a:r>
            <a:r>
              <a:rPr sz="1200" baseline="-17361" dirty="0">
                <a:latin typeface="Calibri"/>
                <a:cs typeface="Calibri"/>
              </a:rPr>
              <a:t>science</a:t>
            </a:r>
            <a:r>
              <a:rPr sz="1200" spc="615" baseline="-17361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conclusions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describe,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25302" y="2833115"/>
            <a:ext cx="396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concepts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32162" y="2689860"/>
            <a:ext cx="6584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secondary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data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56586" y="2668522"/>
            <a:ext cx="81470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5080" indent="-301625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analysing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graphical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data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17315" y="2415539"/>
            <a:ext cx="83311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Assessing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impact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of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67802" y="2546604"/>
            <a:ext cx="32734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971675" algn="l"/>
              </a:tabLst>
            </a:pPr>
            <a:r>
              <a:rPr sz="1200" baseline="-38194" dirty="0">
                <a:latin typeface="Calibri"/>
                <a:cs typeface="Calibri"/>
              </a:rPr>
              <a:t>Understanding</a:t>
            </a:r>
            <a:r>
              <a:rPr sz="1200" spc="-75" baseline="-3819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Drawing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graphs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and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1200" baseline="-10416" dirty="0">
                <a:latin typeface="Calibri"/>
                <a:cs typeface="Calibri"/>
              </a:rPr>
              <a:t>Analysis</a:t>
            </a:r>
            <a:r>
              <a:rPr sz="1200" spc="-22" baseline="-10416" dirty="0">
                <a:latin typeface="Calibri"/>
                <a:cs typeface="Calibri"/>
              </a:rPr>
              <a:t> </a:t>
            </a:r>
            <a:r>
              <a:rPr sz="1200" baseline="-10416" dirty="0">
                <a:latin typeface="Calibri"/>
                <a:cs typeface="Calibri"/>
              </a:rPr>
              <a:t>of</a:t>
            </a:r>
            <a:r>
              <a:rPr sz="1200" spc="277" baseline="-10416" dirty="0">
                <a:latin typeface="Calibri"/>
                <a:cs typeface="Calibri"/>
              </a:rPr>
              <a:t> </a:t>
            </a:r>
            <a:r>
              <a:rPr sz="1200" baseline="3472" dirty="0">
                <a:latin typeface="Calibri"/>
                <a:cs typeface="Calibri"/>
              </a:rPr>
              <a:t>scientific</a:t>
            </a:r>
            <a:r>
              <a:rPr sz="1200" spc="-15" baseline="3472" dirty="0">
                <a:latin typeface="Calibri"/>
                <a:cs typeface="Calibri"/>
              </a:rPr>
              <a:t> concepts</a:t>
            </a:r>
            <a:endParaRPr sz="1200" baseline="3472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36943" y="2321052"/>
            <a:ext cx="812165" cy="4095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10515" marR="5080">
              <a:lnSpc>
                <a:spcPct val="105000"/>
              </a:lnSpc>
              <a:spcBef>
                <a:spcPts val="50"/>
              </a:spcBef>
            </a:pPr>
            <a:r>
              <a:rPr sz="800" spc="-20" dirty="0">
                <a:latin typeface="Calibri"/>
                <a:cs typeface="Calibri"/>
              </a:rPr>
              <a:t>Risk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Assessment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latin typeface="Calibri"/>
                <a:cs typeface="Calibri"/>
              </a:rPr>
              <a:t>Applying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1781" y="2436876"/>
            <a:ext cx="7226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Writing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methods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74890" y="1993899"/>
            <a:ext cx="350520" cy="664845"/>
          </a:xfrm>
          <a:custGeom>
            <a:avLst/>
            <a:gdLst/>
            <a:ahLst/>
            <a:cxnLst/>
            <a:rect l="l" t="t" r="r" b="b"/>
            <a:pathLst>
              <a:path w="350520" h="664844">
                <a:moveTo>
                  <a:pt x="76200" y="38100"/>
                </a:moveTo>
                <a:lnTo>
                  <a:pt x="73202" y="23279"/>
                </a:lnTo>
                <a:lnTo>
                  <a:pt x="65036" y="11163"/>
                </a:lnTo>
                <a:lnTo>
                  <a:pt x="52933" y="2997"/>
                </a:lnTo>
                <a:lnTo>
                  <a:pt x="38100" y="0"/>
                </a:lnTo>
                <a:lnTo>
                  <a:pt x="23266" y="2997"/>
                </a:lnTo>
                <a:lnTo>
                  <a:pt x="11163" y="11163"/>
                </a:lnTo>
                <a:lnTo>
                  <a:pt x="2997" y="23279"/>
                </a:lnTo>
                <a:lnTo>
                  <a:pt x="0" y="38100"/>
                </a:lnTo>
                <a:lnTo>
                  <a:pt x="2997" y="52933"/>
                </a:lnTo>
                <a:lnTo>
                  <a:pt x="11163" y="65049"/>
                </a:lnTo>
                <a:lnTo>
                  <a:pt x="23266" y="73215"/>
                </a:lnTo>
                <a:lnTo>
                  <a:pt x="28575" y="74282"/>
                </a:lnTo>
                <a:lnTo>
                  <a:pt x="28575" y="496887"/>
                </a:lnTo>
                <a:lnTo>
                  <a:pt x="47625" y="496887"/>
                </a:lnTo>
                <a:lnTo>
                  <a:pt x="47625" y="76200"/>
                </a:lnTo>
                <a:lnTo>
                  <a:pt x="47625" y="74282"/>
                </a:lnTo>
                <a:lnTo>
                  <a:pt x="52933" y="73215"/>
                </a:lnTo>
                <a:lnTo>
                  <a:pt x="65036" y="65049"/>
                </a:lnTo>
                <a:lnTo>
                  <a:pt x="73202" y="52933"/>
                </a:lnTo>
                <a:lnTo>
                  <a:pt x="76200" y="38100"/>
                </a:lnTo>
                <a:close/>
              </a:path>
              <a:path w="350520" h="664844">
                <a:moveTo>
                  <a:pt x="350342" y="100850"/>
                </a:moveTo>
                <a:lnTo>
                  <a:pt x="347345" y="86029"/>
                </a:lnTo>
                <a:lnTo>
                  <a:pt x="339178" y="73914"/>
                </a:lnTo>
                <a:lnTo>
                  <a:pt x="327075" y="65747"/>
                </a:lnTo>
                <a:lnTo>
                  <a:pt x="312242" y="62750"/>
                </a:lnTo>
                <a:lnTo>
                  <a:pt x="297408" y="65747"/>
                </a:lnTo>
                <a:lnTo>
                  <a:pt x="285305" y="73914"/>
                </a:lnTo>
                <a:lnTo>
                  <a:pt x="277139" y="86029"/>
                </a:lnTo>
                <a:lnTo>
                  <a:pt x="274142" y="100850"/>
                </a:lnTo>
                <a:lnTo>
                  <a:pt x="277139" y="115684"/>
                </a:lnTo>
                <a:lnTo>
                  <a:pt x="285305" y="127800"/>
                </a:lnTo>
                <a:lnTo>
                  <a:pt x="297408" y="135966"/>
                </a:lnTo>
                <a:lnTo>
                  <a:pt x="302717" y="137033"/>
                </a:lnTo>
                <a:lnTo>
                  <a:pt x="302717" y="664413"/>
                </a:lnTo>
                <a:lnTo>
                  <a:pt x="321767" y="664413"/>
                </a:lnTo>
                <a:lnTo>
                  <a:pt x="321767" y="138950"/>
                </a:lnTo>
                <a:lnTo>
                  <a:pt x="321767" y="137033"/>
                </a:lnTo>
                <a:lnTo>
                  <a:pt x="327075" y="135966"/>
                </a:lnTo>
                <a:lnTo>
                  <a:pt x="339178" y="127800"/>
                </a:lnTo>
                <a:lnTo>
                  <a:pt x="347345" y="115684"/>
                </a:lnTo>
                <a:lnTo>
                  <a:pt x="350342" y="10085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77464" y="1710943"/>
            <a:ext cx="47161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Applying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Scientific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59763" y="1514347"/>
            <a:ext cx="304800" cy="591820"/>
          </a:xfrm>
          <a:prstGeom prst="rect">
            <a:avLst/>
          </a:prstGeom>
        </p:spPr>
        <p:txBody>
          <a:bodyPr vert="vert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01813" y="1550924"/>
            <a:ext cx="304800" cy="708025"/>
          </a:xfrm>
          <a:prstGeom prst="rect">
            <a:avLst/>
          </a:prstGeom>
        </p:spPr>
        <p:txBody>
          <a:bodyPr vert="vert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52144" y="13027152"/>
            <a:ext cx="1430020" cy="1420495"/>
            <a:chOff x="1152144" y="13027152"/>
            <a:chExt cx="1430020" cy="1420495"/>
          </a:xfrm>
        </p:grpSpPr>
        <p:sp>
          <p:nvSpPr>
            <p:cNvPr id="31" name="object 31"/>
            <p:cNvSpPr/>
            <p:nvPr/>
          </p:nvSpPr>
          <p:spPr>
            <a:xfrm>
              <a:off x="1393826" y="13279659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5">
                  <a:moveTo>
                    <a:pt x="420687" y="0"/>
                  </a:moveTo>
                  <a:lnTo>
                    <a:pt x="374848" y="2650"/>
                  </a:lnTo>
                  <a:lnTo>
                    <a:pt x="330439" y="10417"/>
                  </a:lnTo>
                  <a:lnTo>
                    <a:pt x="287717" y="23025"/>
                  </a:lnTo>
                  <a:lnTo>
                    <a:pt x="246937" y="40198"/>
                  </a:lnTo>
                  <a:lnTo>
                    <a:pt x="208358" y="61662"/>
                  </a:lnTo>
                  <a:lnTo>
                    <a:pt x="172234" y="87141"/>
                  </a:lnTo>
                  <a:lnTo>
                    <a:pt x="138823" y="116358"/>
                  </a:lnTo>
                  <a:lnTo>
                    <a:pt x="108382" y="149039"/>
                  </a:lnTo>
                  <a:lnTo>
                    <a:pt x="81168" y="184908"/>
                  </a:lnTo>
                  <a:lnTo>
                    <a:pt x="57435" y="223690"/>
                  </a:lnTo>
                  <a:lnTo>
                    <a:pt x="37443" y="265109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1"/>
                  </a:lnTo>
                  <a:lnTo>
                    <a:pt x="21446" y="594397"/>
                  </a:lnTo>
                  <a:lnTo>
                    <a:pt x="37443" y="638178"/>
                  </a:lnTo>
                  <a:lnTo>
                    <a:pt x="57435" y="679596"/>
                  </a:lnTo>
                  <a:lnTo>
                    <a:pt x="81168" y="718378"/>
                  </a:lnTo>
                  <a:lnTo>
                    <a:pt x="108382" y="754247"/>
                  </a:lnTo>
                  <a:lnTo>
                    <a:pt x="138823" y="786928"/>
                  </a:lnTo>
                  <a:lnTo>
                    <a:pt x="172234" y="816146"/>
                  </a:lnTo>
                  <a:lnTo>
                    <a:pt x="208358" y="841624"/>
                  </a:lnTo>
                  <a:lnTo>
                    <a:pt x="246937" y="863088"/>
                  </a:lnTo>
                  <a:lnTo>
                    <a:pt x="287717" y="880262"/>
                  </a:lnTo>
                  <a:lnTo>
                    <a:pt x="330439" y="892870"/>
                  </a:lnTo>
                  <a:lnTo>
                    <a:pt x="374848" y="900637"/>
                  </a:lnTo>
                  <a:lnTo>
                    <a:pt x="420687" y="903287"/>
                  </a:lnTo>
                  <a:lnTo>
                    <a:pt x="466525" y="900637"/>
                  </a:lnTo>
                  <a:lnTo>
                    <a:pt x="510934" y="892870"/>
                  </a:lnTo>
                  <a:lnTo>
                    <a:pt x="553657" y="880262"/>
                  </a:lnTo>
                  <a:lnTo>
                    <a:pt x="594436" y="863088"/>
                  </a:lnTo>
                  <a:lnTo>
                    <a:pt x="633016" y="841624"/>
                  </a:lnTo>
                  <a:lnTo>
                    <a:pt x="669139" y="816146"/>
                  </a:lnTo>
                  <a:lnTo>
                    <a:pt x="702550" y="786928"/>
                  </a:lnTo>
                  <a:lnTo>
                    <a:pt x="732991" y="754247"/>
                  </a:lnTo>
                  <a:lnTo>
                    <a:pt x="760206" y="718378"/>
                  </a:lnTo>
                  <a:lnTo>
                    <a:pt x="783938" y="679596"/>
                  </a:lnTo>
                  <a:lnTo>
                    <a:pt x="803931" y="638178"/>
                  </a:lnTo>
                  <a:lnTo>
                    <a:pt x="819928" y="594397"/>
                  </a:lnTo>
                  <a:lnTo>
                    <a:pt x="831671" y="548531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9"/>
                  </a:lnTo>
                  <a:lnTo>
                    <a:pt x="783938" y="223690"/>
                  </a:lnTo>
                  <a:lnTo>
                    <a:pt x="760206" y="184908"/>
                  </a:lnTo>
                  <a:lnTo>
                    <a:pt x="732991" y="149039"/>
                  </a:lnTo>
                  <a:lnTo>
                    <a:pt x="702550" y="116358"/>
                  </a:lnTo>
                  <a:lnTo>
                    <a:pt x="669139" y="87141"/>
                  </a:lnTo>
                  <a:lnTo>
                    <a:pt x="633016" y="61662"/>
                  </a:lnTo>
                  <a:lnTo>
                    <a:pt x="594436" y="40198"/>
                  </a:lnTo>
                  <a:lnTo>
                    <a:pt x="553657" y="23025"/>
                  </a:lnTo>
                  <a:lnTo>
                    <a:pt x="510934" y="10417"/>
                  </a:lnTo>
                  <a:lnTo>
                    <a:pt x="466525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2144" y="13027152"/>
              <a:ext cx="1429512" cy="142036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84276" y="13057409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8"/>
                  </a:lnTo>
                  <a:lnTo>
                    <a:pt x="466122" y="27624"/>
                  </a:lnTo>
                  <a:lnTo>
                    <a:pt x="421873" y="42637"/>
                  </a:lnTo>
                  <a:lnTo>
                    <a:pt x="379108" y="60641"/>
                  </a:lnTo>
                  <a:lnTo>
                    <a:pt x="337953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2" y="224399"/>
                  </a:lnTo>
                  <a:lnTo>
                    <a:pt x="131928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5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5" y="927524"/>
                  </a:lnTo>
                  <a:lnTo>
                    <a:pt x="81878" y="968493"/>
                  </a:lnTo>
                  <a:lnTo>
                    <a:pt x="105591" y="1007734"/>
                  </a:lnTo>
                  <a:lnTo>
                    <a:pt x="131928" y="1045120"/>
                  </a:lnTo>
                  <a:lnTo>
                    <a:pt x="160762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0"/>
                  </a:lnTo>
                  <a:lnTo>
                    <a:pt x="298534" y="1199809"/>
                  </a:lnTo>
                  <a:lnTo>
                    <a:pt x="337953" y="1223415"/>
                  </a:lnTo>
                  <a:lnTo>
                    <a:pt x="379108" y="1244283"/>
                  </a:lnTo>
                  <a:lnTo>
                    <a:pt x="421873" y="1262287"/>
                  </a:lnTo>
                  <a:lnTo>
                    <a:pt x="466122" y="1277300"/>
                  </a:lnTo>
                  <a:lnTo>
                    <a:pt x="511727" y="1289196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6"/>
                  </a:lnTo>
                  <a:lnTo>
                    <a:pt x="844707" y="1277300"/>
                  </a:lnTo>
                  <a:lnTo>
                    <a:pt x="888956" y="1262287"/>
                  </a:lnTo>
                  <a:lnTo>
                    <a:pt x="931721" y="1244283"/>
                  </a:lnTo>
                  <a:lnTo>
                    <a:pt x="972876" y="1223415"/>
                  </a:lnTo>
                  <a:lnTo>
                    <a:pt x="1012295" y="1199809"/>
                  </a:lnTo>
                  <a:lnTo>
                    <a:pt x="1049850" y="1173590"/>
                  </a:lnTo>
                  <a:lnTo>
                    <a:pt x="1085415" y="1144886"/>
                  </a:lnTo>
                  <a:lnTo>
                    <a:pt x="1118863" y="1113823"/>
                  </a:lnTo>
                  <a:lnTo>
                    <a:pt x="1150067" y="1080525"/>
                  </a:lnTo>
                  <a:lnTo>
                    <a:pt x="1178901" y="1045120"/>
                  </a:lnTo>
                  <a:lnTo>
                    <a:pt x="1205238" y="1007734"/>
                  </a:lnTo>
                  <a:lnTo>
                    <a:pt x="1228951" y="968493"/>
                  </a:lnTo>
                  <a:lnTo>
                    <a:pt x="1249913" y="927524"/>
                  </a:lnTo>
                  <a:lnTo>
                    <a:pt x="1267998" y="884951"/>
                  </a:lnTo>
                  <a:lnTo>
                    <a:pt x="1283079" y="840902"/>
                  </a:lnTo>
                  <a:lnTo>
                    <a:pt x="1295030" y="795502"/>
                  </a:lnTo>
                  <a:lnTo>
                    <a:pt x="1303723" y="748878"/>
                  </a:lnTo>
                  <a:lnTo>
                    <a:pt x="1309031" y="701156"/>
                  </a:lnTo>
                  <a:lnTo>
                    <a:pt x="1310829" y="652462"/>
                  </a:lnTo>
                  <a:lnTo>
                    <a:pt x="1309031" y="603768"/>
                  </a:lnTo>
                  <a:lnTo>
                    <a:pt x="1303723" y="556046"/>
                  </a:lnTo>
                  <a:lnTo>
                    <a:pt x="1295030" y="509422"/>
                  </a:lnTo>
                  <a:lnTo>
                    <a:pt x="1283079" y="464022"/>
                  </a:lnTo>
                  <a:lnTo>
                    <a:pt x="1267998" y="419973"/>
                  </a:lnTo>
                  <a:lnTo>
                    <a:pt x="1249913" y="377400"/>
                  </a:lnTo>
                  <a:lnTo>
                    <a:pt x="1228951" y="336431"/>
                  </a:lnTo>
                  <a:lnTo>
                    <a:pt x="1205238" y="297190"/>
                  </a:lnTo>
                  <a:lnTo>
                    <a:pt x="1178901" y="259804"/>
                  </a:lnTo>
                  <a:lnTo>
                    <a:pt x="1150067" y="224399"/>
                  </a:lnTo>
                  <a:lnTo>
                    <a:pt x="1118863" y="191101"/>
                  </a:lnTo>
                  <a:lnTo>
                    <a:pt x="1085415" y="160038"/>
                  </a:lnTo>
                  <a:lnTo>
                    <a:pt x="1049850" y="131334"/>
                  </a:lnTo>
                  <a:lnTo>
                    <a:pt x="1012295" y="105115"/>
                  </a:lnTo>
                  <a:lnTo>
                    <a:pt x="972876" y="81509"/>
                  </a:lnTo>
                  <a:lnTo>
                    <a:pt x="931721" y="60641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8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84276" y="13057409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68525" y="13236796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9" y="37176"/>
                  </a:lnTo>
                  <a:lnTo>
                    <a:pt x="249812" y="57097"/>
                  </a:lnTo>
                  <a:lnTo>
                    <a:pt x="210456" y="80793"/>
                  </a:lnTo>
                  <a:lnTo>
                    <a:pt x="173708" y="108027"/>
                  </a:lnTo>
                  <a:lnTo>
                    <a:pt x="139810" y="138560"/>
                  </a:lnTo>
                  <a:lnTo>
                    <a:pt x="109002" y="172155"/>
                  </a:lnTo>
                  <a:lnTo>
                    <a:pt x="81522" y="208574"/>
                  </a:lnTo>
                  <a:lnTo>
                    <a:pt x="57612" y="247579"/>
                  </a:lnTo>
                  <a:lnTo>
                    <a:pt x="37512" y="288932"/>
                  </a:lnTo>
                  <a:lnTo>
                    <a:pt x="21460" y="332396"/>
                  </a:lnTo>
                  <a:lnTo>
                    <a:pt x="9697" y="377733"/>
                  </a:lnTo>
                  <a:lnTo>
                    <a:pt x="2464" y="424705"/>
                  </a:lnTo>
                  <a:lnTo>
                    <a:pt x="0" y="473075"/>
                  </a:lnTo>
                  <a:lnTo>
                    <a:pt x="2464" y="521444"/>
                  </a:lnTo>
                  <a:lnTo>
                    <a:pt x="9697" y="568416"/>
                  </a:lnTo>
                  <a:lnTo>
                    <a:pt x="21460" y="613753"/>
                  </a:lnTo>
                  <a:lnTo>
                    <a:pt x="37512" y="657217"/>
                  </a:lnTo>
                  <a:lnTo>
                    <a:pt x="57612" y="698571"/>
                  </a:lnTo>
                  <a:lnTo>
                    <a:pt x="81522" y="737576"/>
                  </a:lnTo>
                  <a:lnTo>
                    <a:pt x="109002" y="773995"/>
                  </a:lnTo>
                  <a:lnTo>
                    <a:pt x="139810" y="807590"/>
                  </a:lnTo>
                  <a:lnTo>
                    <a:pt x="173708" y="838123"/>
                  </a:lnTo>
                  <a:lnTo>
                    <a:pt x="210456" y="865357"/>
                  </a:lnTo>
                  <a:lnTo>
                    <a:pt x="249812" y="889053"/>
                  </a:lnTo>
                  <a:lnTo>
                    <a:pt x="291539" y="908974"/>
                  </a:lnTo>
                  <a:lnTo>
                    <a:pt x="335395" y="924882"/>
                  </a:lnTo>
                  <a:lnTo>
                    <a:pt x="381141" y="936540"/>
                  </a:lnTo>
                  <a:lnTo>
                    <a:pt x="428536" y="943708"/>
                  </a:lnTo>
                  <a:lnTo>
                    <a:pt x="477342" y="946151"/>
                  </a:lnTo>
                  <a:lnTo>
                    <a:pt x="526147" y="943708"/>
                  </a:lnTo>
                  <a:lnTo>
                    <a:pt x="573543" y="936540"/>
                  </a:lnTo>
                  <a:lnTo>
                    <a:pt x="619289" y="924882"/>
                  </a:lnTo>
                  <a:lnTo>
                    <a:pt x="663145" y="908974"/>
                  </a:lnTo>
                  <a:lnTo>
                    <a:pt x="704871" y="889053"/>
                  </a:lnTo>
                  <a:lnTo>
                    <a:pt x="744228" y="865357"/>
                  </a:lnTo>
                  <a:lnTo>
                    <a:pt x="780976" y="838123"/>
                  </a:lnTo>
                  <a:lnTo>
                    <a:pt x="814874" y="807590"/>
                  </a:lnTo>
                  <a:lnTo>
                    <a:pt x="845682" y="773995"/>
                  </a:lnTo>
                  <a:lnTo>
                    <a:pt x="873161" y="737576"/>
                  </a:lnTo>
                  <a:lnTo>
                    <a:pt x="897071" y="698571"/>
                  </a:lnTo>
                  <a:lnTo>
                    <a:pt x="917172" y="657217"/>
                  </a:lnTo>
                  <a:lnTo>
                    <a:pt x="933224" y="613753"/>
                  </a:lnTo>
                  <a:lnTo>
                    <a:pt x="944986" y="568416"/>
                  </a:lnTo>
                  <a:lnTo>
                    <a:pt x="952219" y="521444"/>
                  </a:lnTo>
                  <a:lnTo>
                    <a:pt x="954684" y="473075"/>
                  </a:lnTo>
                  <a:lnTo>
                    <a:pt x="952219" y="424705"/>
                  </a:lnTo>
                  <a:lnTo>
                    <a:pt x="944986" y="377733"/>
                  </a:lnTo>
                  <a:lnTo>
                    <a:pt x="933224" y="332396"/>
                  </a:lnTo>
                  <a:lnTo>
                    <a:pt x="917172" y="288932"/>
                  </a:lnTo>
                  <a:lnTo>
                    <a:pt x="897071" y="247579"/>
                  </a:lnTo>
                  <a:lnTo>
                    <a:pt x="873161" y="208574"/>
                  </a:lnTo>
                  <a:lnTo>
                    <a:pt x="845682" y="172155"/>
                  </a:lnTo>
                  <a:lnTo>
                    <a:pt x="814874" y="138560"/>
                  </a:lnTo>
                  <a:lnTo>
                    <a:pt x="780976" y="108027"/>
                  </a:lnTo>
                  <a:lnTo>
                    <a:pt x="744228" y="80793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68525" y="13236796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06437" y="2020887"/>
            <a:ext cx="8745855" cy="1670685"/>
            <a:chOff x="706437" y="2020887"/>
            <a:chExt cx="8745855" cy="1670685"/>
          </a:xfrm>
        </p:grpSpPr>
        <p:sp>
          <p:nvSpPr>
            <p:cNvPr id="38" name="object 38"/>
            <p:cNvSpPr/>
            <p:nvPr/>
          </p:nvSpPr>
          <p:spPr>
            <a:xfrm>
              <a:off x="3695700" y="2020886"/>
              <a:ext cx="3419475" cy="588010"/>
            </a:xfrm>
            <a:custGeom>
              <a:avLst/>
              <a:gdLst/>
              <a:ahLst/>
              <a:cxnLst/>
              <a:rect l="l" t="t" r="r" b="b"/>
              <a:pathLst>
                <a:path w="3419475" h="588010">
                  <a:moveTo>
                    <a:pt x="76200" y="38227"/>
                  </a:moveTo>
                  <a:lnTo>
                    <a:pt x="76161" y="38074"/>
                  </a:lnTo>
                  <a:lnTo>
                    <a:pt x="73253" y="23393"/>
                  </a:lnTo>
                  <a:lnTo>
                    <a:pt x="65125" y="11252"/>
                  </a:lnTo>
                  <a:lnTo>
                    <a:pt x="53035" y="3048"/>
                  </a:lnTo>
                  <a:lnTo>
                    <a:pt x="38214" y="0"/>
                  </a:lnTo>
                  <a:lnTo>
                    <a:pt x="23380" y="2959"/>
                  </a:lnTo>
                  <a:lnTo>
                    <a:pt x="11239" y="11074"/>
                  </a:lnTo>
                  <a:lnTo>
                    <a:pt x="3035" y="23164"/>
                  </a:lnTo>
                  <a:lnTo>
                    <a:pt x="0" y="37973"/>
                  </a:lnTo>
                  <a:lnTo>
                    <a:pt x="2933" y="52819"/>
                  </a:lnTo>
                  <a:lnTo>
                    <a:pt x="11061" y="64960"/>
                  </a:lnTo>
                  <a:lnTo>
                    <a:pt x="23152" y="73164"/>
                  </a:lnTo>
                  <a:lnTo>
                    <a:pt x="28448" y="74256"/>
                  </a:lnTo>
                  <a:lnTo>
                    <a:pt x="26987" y="517499"/>
                  </a:lnTo>
                  <a:lnTo>
                    <a:pt x="46037" y="517563"/>
                  </a:lnTo>
                  <a:lnTo>
                    <a:pt x="47498" y="76200"/>
                  </a:lnTo>
                  <a:lnTo>
                    <a:pt x="47498" y="74320"/>
                  </a:lnTo>
                  <a:lnTo>
                    <a:pt x="52806" y="73266"/>
                  </a:lnTo>
                  <a:lnTo>
                    <a:pt x="64947" y="65138"/>
                  </a:lnTo>
                  <a:lnTo>
                    <a:pt x="73152" y="53060"/>
                  </a:lnTo>
                  <a:lnTo>
                    <a:pt x="76200" y="38227"/>
                  </a:lnTo>
                  <a:close/>
                </a:path>
                <a:path w="3419475" h="588010">
                  <a:moveTo>
                    <a:pt x="1373187" y="108204"/>
                  </a:moveTo>
                  <a:lnTo>
                    <a:pt x="1373124" y="107886"/>
                  </a:lnTo>
                  <a:lnTo>
                    <a:pt x="1370279" y="93357"/>
                  </a:lnTo>
                  <a:lnTo>
                    <a:pt x="1362202" y="81191"/>
                  </a:lnTo>
                  <a:lnTo>
                    <a:pt x="1350149" y="72948"/>
                  </a:lnTo>
                  <a:lnTo>
                    <a:pt x="1335328" y="69850"/>
                  </a:lnTo>
                  <a:lnTo>
                    <a:pt x="1320482" y="72745"/>
                  </a:lnTo>
                  <a:lnTo>
                    <a:pt x="1308315" y="80835"/>
                  </a:lnTo>
                  <a:lnTo>
                    <a:pt x="1300073" y="92887"/>
                  </a:lnTo>
                  <a:lnTo>
                    <a:pt x="1296987" y="107696"/>
                  </a:lnTo>
                  <a:lnTo>
                    <a:pt x="1299883" y="122555"/>
                  </a:lnTo>
                  <a:lnTo>
                    <a:pt x="1307960" y="134721"/>
                  </a:lnTo>
                  <a:lnTo>
                    <a:pt x="1320025" y="142963"/>
                  </a:lnTo>
                  <a:lnTo>
                    <a:pt x="1325321" y="144068"/>
                  </a:lnTo>
                  <a:lnTo>
                    <a:pt x="1322387" y="587311"/>
                  </a:lnTo>
                  <a:lnTo>
                    <a:pt x="1341437" y="587438"/>
                  </a:lnTo>
                  <a:lnTo>
                    <a:pt x="1344358" y="146050"/>
                  </a:lnTo>
                  <a:lnTo>
                    <a:pt x="1344371" y="144195"/>
                  </a:lnTo>
                  <a:lnTo>
                    <a:pt x="1349679" y="143167"/>
                  </a:lnTo>
                  <a:lnTo>
                    <a:pt x="1361846" y="135077"/>
                  </a:lnTo>
                  <a:lnTo>
                    <a:pt x="1370088" y="123024"/>
                  </a:lnTo>
                  <a:lnTo>
                    <a:pt x="1373187" y="108204"/>
                  </a:lnTo>
                  <a:close/>
                </a:path>
                <a:path w="3419475" h="588010">
                  <a:moveTo>
                    <a:pt x="2505075" y="93789"/>
                  </a:moveTo>
                  <a:lnTo>
                    <a:pt x="2505037" y="93637"/>
                  </a:lnTo>
                  <a:lnTo>
                    <a:pt x="2502128" y="78955"/>
                  </a:lnTo>
                  <a:lnTo>
                    <a:pt x="2494000" y="66814"/>
                  </a:lnTo>
                  <a:lnTo>
                    <a:pt x="2481910" y="58610"/>
                  </a:lnTo>
                  <a:lnTo>
                    <a:pt x="2467089" y="55562"/>
                  </a:lnTo>
                  <a:lnTo>
                    <a:pt x="2452255" y="58521"/>
                  </a:lnTo>
                  <a:lnTo>
                    <a:pt x="2440114" y="66636"/>
                  </a:lnTo>
                  <a:lnTo>
                    <a:pt x="2431910" y="78727"/>
                  </a:lnTo>
                  <a:lnTo>
                    <a:pt x="2428875" y="93535"/>
                  </a:lnTo>
                  <a:lnTo>
                    <a:pt x="2431808" y="108381"/>
                  </a:lnTo>
                  <a:lnTo>
                    <a:pt x="2439936" y="120523"/>
                  </a:lnTo>
                  <a:lnTo>
                    <a:pt x="2452027" y="128727"/>
                  </a:lnTo>
                  <a:lnTo>
                    <a:pt x="2457323" y="129806"/>
                  </a:lnTo>
                  <a:lnTo>
                    <a:pt x="2455862" y="573062"/>
                  </a:lnTo>
                  <a:lnTo>
                    <a:pt x="2474912" y="573112"/>
                  </a:lnTo>
                  <a:lnTo>
                    <a:pt x="2476373" y="131762"/>
                  </a:lnTo>
                  <a:lnTo>
                    <a:pt x="2476373" y="129870"/>
                  </a:lnTo>
                  <a:lnTo>
                    <a:pt x="2481681" y="128816"/>
                  </a:lnTo>
                  <a:lnTo>
                    <a:pt x="2493822" y="120700"/>
                  </a:lnTo>
                  <a:lnTo>
                    <a:pt x="2502027" y="108610"/>
                  </a:lnTo>
                  <a:lnTo>
                    <a:pt x="2505075" y="93789"/>
                  </a:lnTo>
                  <a:close/>
                </a:path>
                <a:path w="3419475" h="588010">
                  <a:moveTo>
                    <a:pt x="3419475" y="39814"/>
                  </a:moveTo>
                  <a:lnTo>
                    <a:pt x="3419437" y="39662"/>
                  </a:lnTo>
                  <a:lnTo>
                    <a:pt x="3416528" y="24980"/>
                  </a:lnTo>
                  <a:lnTo>
                    <a:pt x="3408400" y="12839"/>
                  </a:lnTo>
                  <a:lnTo>
                    <a:pt x="3396310" y="4635"/>
                  </a:lnTo>
                  <a:lnTo>
                    <a:pt x="3381489" y="1587"/>
                  </a:lnTo>
                  <a:lnTo>
                    <a:pt x="3366655" y="4546"/>
                  </a:lnTo>
                  <a:lnTo>
                    <a:pt x="3354514" y="12661"/>
                  </a:lnTo>
                  <a:lnTo>
                    <a:pt x="3346310" y="24752"/>
                  </a:lnTo>
                  <a:lnTo>
                    <a:pt x="3343275" y="39560"/>
                  </a:lnTo>
                  <a:lnTo>
                    <a:pt x="3346208" y="54406"/>
                  </a:lnTo>
                  <a:lnTo>
                    <a:pt x="3354336" y="66548"/>
                  </a:lnTo>
                  <a:lnTo>
                    <a:pt x="3366427" y="74752"/>
                  </a:lnTo>
                  <a:lnTo>
                    <a:pt x="3371723" y="75831"/>
                  </a:lnTo>
                  <a:lnTo>
                    <a:pt x="3370262" y="519087"/>
                  </a:lnTo>
                  <a:lnTo>
                    <a:pt x="3389312" y="519137"/>
                  </a:lnTo>
                  <a:lnTo>
                    <a:pt x="3390773" y="77787"/>
                  </a:lnTo>
                  <a:lnTo>
                    <a:pt x="3390773" y="75895"/>
                  </a:lnTo>
                  <a:lnTo>
                    <a:pt x="3396081" y="74841"/>
                  </a:lnTo>
                  <a:lnTo>
                    <a:pt x="3408222" y="66725"/>
                  </a:lnTo>
                  <a:lnTo>
                    <a:pt x="3416427" y="54635"/>
                  </a:lnTo>
                  <a:lnTo>
                    <a:pt x="3419475" y="39814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437" y="2046287"/>
              <a:ext cx="771524" cy="101917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265353" y="2523439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4">
                  <a:moveTo>
                    <a:pt x="420687" y="0"/>
                  </a:moveTo>
                  <a:lnTo>
                    <a:pt x="374849" y="2650"/>
                  </a:lnTo>
                  <a:lnTo>
                    <a:pt x="330440" y="10416"/>
                  </a:lnTo>
                  <a:lnTo>
                    <a:pt x="287717" y="23023"/>
                  </a:lnTo>
                  <a:lnTo>
                    <a:pt x="246938" y="40196"/>
                  </a:lnTo>
                  <a:lnTo>
                    <a:pt x="208358" y="61659"/>
                  </a:lnTo>
                  <a:lnTo>
                    <a:pt x="172235" y="87137"/>
                  </a:lnTo>
                  <a:lnTo>
                    <a:pt x="138824" y="116354"/>
                  </a:lnTo>
                  <a:lnTo>
                    <a:pt x="108383" y="149034"/>
                  </a:lnTo>
                  <a:lnTo>
                    <a:pt x="81168" y="184902"/>
                  </a:lnTo>
                  <a:lnTo>
                    <a:pt x="57436" y="223683"/>
                  </a:lnTo>
                  <a:lnTo>
                    <a:pt x="37443" y="265101"/>
                  </a:lnTo>
                  <a:lnTo>
                    <a:pt x="21446" y="308881"/>
                  </a:lnTo>
                  <a:lnTo>
                    <a:pt x="9703" y="354748"/>
                  </a:lnTo>
                  <a:lnTo>
                    <a:pt x="2468" y="402425"/>
                  </a:lnTo>
                  <a:lnTo>
                    <a:pt x="0" y="451637"/>
                  </a:lnTo>
                  <a:lnTo>
                    <a:pt x="2468" y="500849"/>
                  </a:lnTo>
                  <a:lnTo>
                    <a:pt x="9703" y="548527"/>
                  </a:lnTo>
                  <a:lnTo>
                    <a:pt x="21446" y="594394"/>
                  </a:lnTo>
                  <a:lnTo>
                    <a:pt x="37443" y="638175"/>
                  </a:lnTo>
                  <a:lnTo>
                    <a:pt x="57436" y="679594"/>
                  </a:lnTo>
                  <a:lnTo>
                    <a:pt x="81168" y="718376"/>
                  </a:lnTo>
                  <a:lnTo>
                    <a:pt x="108383" y="754246"/>
                  </a:lnTo>
                  <a:lnTo>
                    <a:pt x="138824" y="786927"/>
                  </a:lnTo>
                  <a:lnTo>
                    <a:pt x="172235" y="816145"/>
                  </a:lnTo>
                  <a:lnTo>
                    <a:pt x="208358" y="841624"/>
                  </a:lnTo>
                  <a:lnTo>
                    <a:pt x="246938" y="863088"/>
                  </a:lnTo>
                  <a:lnTo>
                    <a:pt x="287717" y="880262"/>
                  </a:lnTo>
                  <a:lnTo>
                    <a:pt x="330440" y="892870"/>
                  </a:lnTo>
                  <a:lnTo>
                    <a:pt x="374849" y="900637"/>
                  </a:lnTo>
                  <a:lnTo>
                    <a:pt x="420687" y="903287"/>
                  </a:lnTo>
                  <a:lnTo>
                    <a:pt x="466526" y="900637"/>
                  </a:lnTo>
                  <a:lnTo>
                    <a:pt x="510935" y="892870"/>
                  </a:lnTo>
                  <a:lnTo>
                    <a:pt x="553657" y="880262"/>
                  </a:lnTo>
                  <a:lnTo>
                    <a:pt x="594437" y="863088"/>
                  </a:lnTo>
                  <a:lnTo>
                    <a:pt x="633016" y="841624"/>
                  </a:lnTo>
                  <a:lnTo>
                    <a:pt x="669140" y="816145"/>
                  </a:lnTo>
                  <a:lnTo>
                    <a:pt x="702551" y="786927"/>
                  </a:lnTo>
                  <a:lnTo>
                    <a:pt x="732992" y="754246"/>
                  </a:lnTo>
                  <a:lnTo>
                    <a:pt x="760206" y="718376"/>
                  </a:lnTo>
                  <a:lnTo>
                    <a:pt x="783939" y="679594"/>
                  </a:lnTo>
                  <a:lnTo>
                    <a:pt x="803931" y="638175"/>
                  </a:lnTo>
                  <a:lnTo>
                    <a:pt x="819928" y="594394"/>
                  </a:lnTo>
                  <a:lnTo>
                    <a:pt x="831671" y="548527"/>
                  </a:lnTo>
                  <a:lnTo>
                    <a:pt x="838906" y="500849"/>
                  </a:lnTo>
                  <a:lnTo>
                    <a:pt x="841375" y="451637"/>
                  </a:lnTo>
                  <a:lnTo>
                    <a:pt x="838906" y="402425"/>
                  </a:lnTo>
                  <a:lnTo>
                    <a:pt x="831671" y="354748"/>
                  </a:lnTo>
                  <a:lnTo>
                    <a:pt x="819928" y="308881"/>
                  </a:lnTo>
                  <a:lnTo>
                    <a:pt x="803931" y="265101"/>
                  </a:lnTo>
                  <a:lnTo>
                    <a:pt x="783939" y="223683"/>
                  </a:lnTo>
                  <a:lnTo>
                    <a:pt x="760206" y="184902"/>
                  </a:lnTo>
                  <a:lnTo>
                    <a:pt x="732992" y="149034"/>
                  </a:lnTo>
                  <a:lnTo>
                    <a:pt x="702551" y="116354"/>
                  </a:lnTo>
                  <a:lnTo>
                    <a:pt x="669140" y="87137"/>
                  </a:lnTo>
                  <a:lnTo>
                    <a:pt x="633016" y="61659"/>
                  </a:lnTo>
                  <a:lnTo>
                    <a:pt x="594437" y="40196"/>
                  </a:lnTo>
                  <a:lnTo>
                    <a:pt x="553657" y="23023"/>
                  </a:lnTo>
                  <a:lnTo>
                    <a:pt x="510935" y="10416"/>
                  </a:lnTo>
                  <a:lnTo>
                    <a:pt x="466526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5384" y="2270759"/>
              <a:ext cx="1426464" cy="142036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055803" y="2301189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7"/>
                  </a:lnTo>
                  <a:lnTo>
                    <a:pt x="466122" y="27624"/>
                  </a:lnTo>
                  <a:lnTo>
                    <a:pt x="421874" y="42637"/>
                  </a:lnTo>
                  <a:lnTo>
                    <a:pt x="379108" y="60640"/>
                  </a:lnTo>
                  <a:lnTo>
                    <a:pt x="337953" y="81508"/>
                  </a:lnTo>
                  <a:lnTo>
                    <a:pt x="298534" y="105114"/>
                  </a:lnTo>
                  <a:lnTo>
                    <a:pt x="260979" y="131332"/>
                  </a:lnTo>
                  <a:lnTo>
                    <a:pt x="225414" y="160036"/>
                  </a:lnTo>
                  <a:lnTo>
                    <a:pt x="191966" y="191100"/>
                  </a:lnTo>
                  <a:lnTo>
                    <a:pt x="160762" y="224397"/>
                  </a:lnTo>
                  <a:lnTo>
                    <a:pt x="131928" y="259801"/>
                  </a:lnTo>
                  <a:lnTo>
                    <a:pt x="105591" y="297187"/>
                  </a:lnTo>
                  <a:lnTo>
                    <a:pt x="81878" y="336428"/>
                  </a:lnTo>
                  <a:lnTo>
                    <a:pt x="60916" y="377398"/>
                  </a:lnTo>
                  <a:lnTo>
                    <a:pt x="42830" y="419971"/>
                  </a:lnTo>
                  <a:lnTo>
                    <a:pt x="27749" y="464020"/>
                  </a:lnTo>
                  <a:lnTo>
                    <a:pt x="15799" y="509420"/>
                  </a:lnTo>
                  <a:lnTo>
                    <a:pt x="7106" y="556045"/>
                  </a:lnTo>
                  <a:lnTo>
                    <a:pt x="1797" y="603767"/>
                  </a:lnTo>
                  <a:lnTo>
                    <a:pt x="0" y="652462"/>
                  </a:lnTo>
                  <a:lnTo>
                    <a:pt x="1797" y="701155"/>
                  </a:lnTo>
                  <a:lnTo>
                    <a:pt x="7106" y="748876"/>
                  </a:lnTo>
                  <a:lnTo>
                    <a:pt x="15799" y="795500"/>
                  </a:lnTo>
                  <a:lnTo>
                    <a:pt x="27749" y="840899"/>
                  </a:lnTo>
                  <a:lnTo>
                    <a:pt x="42830" y="884948"/>
                  </a:lnTo>
                  <a:lnTo>
                    <a:pt x="60916" y="927520"/>
                  </a:lnTo>
                  <a:lnTo>
                    <a:pt x="81878" y="968490"/>
                  </a:lnTo>
                  <a:lnTo>
                    <a:pt x="105591" y="1007731"/>
                  </a:lnTo>
                  <a:lnTo>
                    <a:pt x="131928" y="1045117"/>
                  </a:lnTo>
                  <a:lnTo>
                    <a:pt x="160762" y="1080522"/>
                  </a:lnTo>
                  <a:lnTo>
                    <a:pt x="191966" y="1113820"/>
                  </a:lnTo>
                  <a:lnTo>
                    <a:pt x="225414" y="1144884"/>
                  </a:lnTo>
                  <a:lnTo>
                    <a:pt x="260979" y="1173588"/>
                  </a:lnTo>
                  <a:lnTo>
                    <a:pt x="298534" y="1199807"/>
                  </a:lnTo>
                  <a:lnTo>
                    <a:pt x="337953" y="1223413"/>
                  </a:lnTo>
                  <a:lnTo>
                    <a:pt x="379108" y="1244282"/>
                  </a:lnTo>
                  <a:lnTo>
                    <a:pt x="421874" y="1262286"/>
                  </a:lnTo>
                  <a:lnTo>
                    <a:pt x="466122" y="1277299"/>
                  </a:lnTo>
                  <a:lnTo>
                    <a:pt x="511727" y="1289196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6"/>
                  </a:lnTo>
                  <a:lnTo>
                    <a:pt x="844707" y="1277299"/>
                  </a:lnTo>
                  <a:lnTo>
                    <a:pt x="888956" y="1262286"/>
                  </a:lnTo>
                  <a:lnTo>
                    <a:pt x="931721" y="1244282"/>
                  </a:lnTo>
                  <a:lnTo>
                    <a:pt x="972876" y="1223413"/>
                  </a:lnTo>
                  <a:lnTo>
                    <a:pt x="1012295" y="1199807"/>
                  </a:lnTo>
                  <a:lnTo>
                    <a:pt x="1049850" y="1173588"/>
                  </a:lnTo>
                  <a:lnTo>
                    <a:pt x="1085415" y="1144884"/>
                  </a:lnTo>
                  <a:lnTo>
                    <a:pt x="1118863" y="1113820"/>
                  </a:lnTo>
                  <a:lnTo>
                    <a:pt x="1150068" y="1080522"/>
                  </a:lnTo>
                  <a:lnTo>
                    <a:pt x="1178902" y="1045117"/>
                  </a:lnTo>
                  <a:lnTo>
                    <a:pt x="1205238" y="1007731"/>
                  </a:lnTo>
                  <a:lnTo>
                    <a:pt x="1228951" y="968490"/>
                  </a:lnTo>
                  <a:lnTo>
                    <a:pt x="1249914" y="927520"/>
                  </a:lnTo>
                  <a:lnTo>
                    <a:pt x="1267999" y="884948"/>
                  </a:lnTo>
                  <a:lnTo>
                    <a:pt x="1283080" y="840899"/>
                  </a:lnTo>
                  <a:lnTo>
                    <a:pt x="1295031" y="795500"/>
                  </a:lnTo>
                  <a:lnTo>
                    <a:pt x="1303724" y="748876"/>
                  </a:lnTo>
                  <a:lnTo>
                    <a:pt x="1309032" y="701155"/>
                  </a:lnTo>
                  <a:lnTo>
                    <a:pt x="1310830" y="652462"/>
                  </a:lnTo>
                  <a:lnTo>
                    <a:pt x="1309032" y="603767"/>
                  </a:lnTo>
                  <a:lnTo>
                    <a:pt x="1303724" y="556045"/>
                  </a:lnTo>
                  <a:lnTo>
                    <a:pt x="1295031" y="509420"/>
                  </a:lnTo>
                  <a:lnTo>
                    <a:pt x="1283080" y="464020"/>
                  </a:lnTo>
                  <a:lnTo>
                    <a:pt x="1267999" y="419971"/>
                  </a:lnTo>
                  <a:lnTo>
                    <a:pt x="1249914" y="377398"/>
                  </a:lnTo>
                  <a:lnTo>
                    <a:pt x="1228951" y="336428"/>
                  </a:lnTo>
                  <a:lnTo>
                    <a:pt x="1205238" y="297187"/>
                  </a:lnTo>
                  <a:lnTo>
                    <a:pt x="1178902" y="259801"/>
                  </a:lnTo>
                  <a:lnTo>
                    <a:pt x="1150068" y="224397"/>
                  </a:lnTo>
                  <a:lnTo>
                    <a:pt x="1118863" y="191100"/>
                  </a:lnTo>
                  <a:lnTo>
                    <a:pt x="1085415" y="160036"/>
                  </a:lnTo>
                  <a:lnTo>
                    <a:pt x="1049850" y="131332"/>
                  </a:lnTo>
                  <a:lnTo>
                    <a:pt x="1012295" y="105114"/>
                  </a:lnTo>
                  <a:lnTo>
                    <a:pt x="972876" y="81508"/>
                  </a:lnTo>
                  <a:lnTo>
                    <a:pt x="931721" y="60640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7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55803" y="2301189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240053" y="2480563"/>
              <a:ext cx="955040" cy="946785"/>
            </a:xfrm>
            <a:custGeom>
              <a:avLst/>
              <a:gdLst/>
              <a:ahLst/>
              <a:cxnLst/>
              <a:rect l="l" t="t" r="r" b="b"/>
              <a:pathLst>
                <a:path w="955040" h="946785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9"/>
                  </a:lnTo>
                  <a:lnTo>
                    <a:pt x="291538" y="37177"/>
                  </a:lnTo>
                  <a:lnTo>
                    <a:pt x="249812" y="57099"/>
                  </a:lnTo>
                  <a:lnTo>
                    <a:pt x="210455" y="80796"/>
                  </a:lnTo>
                  <a:lnTo>
                    <a:pt x="173708" y="108030"/>
                  </a:lnTo>
                  <a:lnTo>
                    <a:pt x="139810" y="138564"/>
                  </a:lnTo>
                  <a:lnTo>
                    <a:pt x="109001" y="172160"/>
                  </a:lnTo>
                  <a:lnTo>
                    <a:pt x="81522" y="208580"/>
                  </a:lnTo>
                  <a:lnTo>
                    <a:pt x="57612" y="247586"/>
                  </a:lnTo>
                  <a:lnTo>
                    <a:pt x="37511" y="288941"/>
                  </a:lnTo>
                  <a:lnTo>
                    <a:pt x="21460" y="332406"/>
                  </a:lnTo>
                  <a:lnTo>
                    <a:pt x="9697" y="377744"/>
                  </a:lnTo>
                  <a:lnTo>
                    <a:pt x="2464" y="424717"/>
                  </a:lnTo>
                  <a:lnTo>
                    <a:pt x="0" y="473087"/>
                  </a:lnTo>
                  <a:lnTo>
                    <a:pt x="2464" y="521455"/>
                  </a:lnTo>
                  <a:lnTo>
                    <a:pt x="9697" y="568426"/>
                  </a:lnTo>
                  <a:lnTo>
                    <a:pt x="21460" y="613762"/>
                  </a:lnTo>
                  <a:lnTo>
                    <a:pt x="37511" y="657226"/>
                  </a:lnTo>
                  <a:lnTo>
                    <a:pt x="57612" y="698579"/>
                  </a:lnTo>
                  <a:lnTo>
                    <a:pt x="81522" y="737585"/>
                  </a:lnTo>
                  <a:lnTo>
                    <a:pt x="109001" y="774004"/>
                  </a:lnTo>
                  <a:lnTo>
                    <a:pt x="139810" y="807599"/>
                  </a:lnTo>
                  <a:lnTo>
                    <a:pt x="173708" y="838132"/>
                  </a:lnTo>
                  <a:lnTo>
                    <a:pt x="210455" y="865366"/>
                  </a:lnTo>
                  <a:lnTo>
                    <a:pt x="249812" y="889063"/>
                  </a:lnTo>
                  <a:lnTo>
                    <a:pt x="291538" y="908985"/>
                  </a:lnTo>
                  <a:lnTo>
                    <a:pt x="335395" y="924893"/>
                  </a:lnTo>
                  <a:lnTo>
                    <a:pt x="381141" y="936551"/>
                  </a:lnTo>
                  <a:lnTo>
                    <a:pt x="428536" y="943720"/>
                  </a:lnTo>
                  <a:lnTo>
                    <a:pt x="477342" y="946162"/>
                  </a:lnTo>
                  <a:lnTo>
                    <a:pt x="526147" y="943720"/>
                  </a:lnTo>
                  <a:lnTo>
                    <a:pt x="573543" y="936551"/>
                  </a:lnTo>
                  <a:lnTo>
                    <a:pt x="619289" y="924893"/>
                  </a:lnTo>
                  <a:lnTo>
                    <a:pt x="663145" y="908985"/>
                  </a:lnTo>
                  <a:lnTo>
                    <a:pt x="704871" y="889063"/>
                  </a:lnTo>
                  <a:lnTo>
                    <a:pt x="744228" y="865366"/>
                  </a:lnTo>
                  <a:lnTo>
                    <a:pt x="780976" y="838132"/>
                  </a:lnTo>
                  <a:lnTo>
                    <a:pt x="814874" y="807599"/>
                  </a:lnTo>
                  <a:lnTo>
                    <a:pt x="845682" y="774004"/>
                  </a:lnTo>
                  <a:lnTo>
                    <a:pt x="873161" y="737585"/>
                  </a:lnTo>
                  <a:lnTo>
                    <a:pt x="897071" y="698579"/>
                  </a:lnTo>
                  <a:lnTo>
                    <a:pt x="917172" y="657226"/>
                  </a:lnTo>
                  <a:lnTo>
                    <a:pt x="933224" y="613762"/>
                  </a:lnTo>
                  <a:lnTo>
                    <a:pt x="944986" y="568426"/>
                  </a:lnTo>
                  <a:lnTo>
                    <a:pt x="952219" y="521455"/>
                  </a:lnTo>
                  <a:lnTo>
                    <a:pt x="954684" y="473087"/>
                  </a:lnTo>
                  <a:lnTo>
                    <a:pt x="952219" y="424717"/>
                  </a:lnTo>
                  <a:lnTo>
                    <a:pt x="944986" y="377744"/>
                  </a:lnTo>
                  <a:lnTo>
                    <a:pt x="933224" y="332406"/>
                  </a:lnTo>
                  <a:lnTo>
                    <a:pt x="917172" y="288941"/>
                  </a:lnTo>
                  <a:lnTo>
                    <a:pt x="897071" y="247586"/>
                  </a:lnTo>
                  <a:lnTo>
                    <a:pt x="873161" y="208580"/>
                  </a:lnTo>
                  <a:lnTo>
                    <a:pt x="845682" y="172160"/>
                  </a:lnTo>
                  <a:lnTo>
                    <a:pt x="814874" y="138564"/>
                  </a:lnTo>
                  <a:lnTo>
                    <a:pt x="780976" y="108030"/>
                  </a:lnTo>
                  <a:lnTo>
                    <a:pt x="744228" y="80796"/>
                  </a:lnTo>
                  <a:lnTo>
                    <a:pt x="704871" y="57099"/>
                  </a:lnTo>
                  <a:lnTo>
                    <a:pt x="663145" y="37177"/>
                  </a:lnTo>
                  <a:lnTo>
                    <a:pt x="619289" y="21269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40053" y="2480563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693068" y="13333703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964423" y="15179039"/>
            <a:ext cx="1430020" cy="1420495"/>
            <a:chOff x="7964423" y="15179039"/>
            <a:chExt cx="1430020" cy="1420495"/>
          </a:xfrm>
        </p:grpSpPr>
        <p:sp>
          <p:nvSpPr>
            <p:cNvPr id="48" name="object 48"/>
            <p:cNvSpPr/>
            <p:nvPr/>
          </p:nvSpPr>
          <p:spPr>
            <a:xfrm>
              <a:off x="8205687" y="15431633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5">
                  <a:moveTo>
                    <a:pt x="420687" y="0"/>
                  </a:moveTo>
                  <a:lnTo>
                    <a:pt x="374849" y="2650"/>
                  </a:lnTo>
                  <a:lnTo>
                    <a:pt x="330440" y="10417"/>
                  </a:lnTo>
                  <a:lnTo>
                    <a:pt x="287717" y="23025"/>
                  </a:lnTo>
                  <a:lnTo>
                    <a:pt x="246938" y="40198"/>
                  </a:lnTo>
                  <a:lnTo>
                    <a:pt x="208358" y="61662"/>
                  </a:lnTo>
                  <a:lnTo>
                    <a:pt x="172235" y="87141"/>
                  </a:lnTo>
                  <a:lnTo>
                    <a:pt x="138824" y="116358"/>
                  </a:lnTo>
                  <a:lnTo>
                    <a:pt x="108383" y="149039"/>
                  </a:lnTo>
                  <a:lnTo>
                    <a:pt x="81168" y="184908"/>
                  </a:lnTo>
                  <a:lnTo>
                    <a:pt x="57436" y="223690"/>
                  </a:lnTo>
                  <a:lnTo>
                    <a:pt x="37443" y="265109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1"/>
                  </a:lnTo>
                  <a:lnTo>
                    <a:pt x="21446" y="594397"/>
                  </a:lnTo>
                  <a:lnTo>
                    <a:pt x="37443" y="638178"/>
                  </a:lnTo>
                  <a:lnTo>
                    <a:pt x="57436" y="679596"/>
                  </a:lnTo>
                  <a:lnTo>
                    <a:pt x="81168" y="718378"/>
                  </a:lnTo>
                  <a:lnTo>
                    <a:pt x="108383" y="754247"/>
                  </a:lnTo>
                  <a:lnTo>
                    <a:pt x="138824" y="786928"/>
                  </a:lnTo>
                  <a:lnTo>
                    <a:pt x="172235" y="816146"/>
                  </a:lnTo>
                  <a:lnTo>
                    <a:pt x="208358" y="841624"/>
                  </a:lnTo>
                  <a:lnTo>
                    <a:pt x="246938" y="863088"/>
                  </a:lnTo>
                  <a:lnTo>
                    <a:pt x="287717" y="880262"/>
                  </a:lnTo>
                  <a:lnTo>
                    <a:pt x="330440" y="892870"/>
                  </a:lnTo>
                  <a:lnTo>
                    <a:pt x="374849" y="900637"/>
                  </a:lnTo>
                  <a:lnTo>
                    <a:pt x="420687" y="903287"/>
                  </a:lnTo>
                  <a:lnTo>
                    <a:pt x="466526" y="900637"/>
                  </a:lnTo>
                  <a:lnTo>
                    <a:pt x="510935" y="892870"/>
                  </a:lnTo>
                  <a:lnTo>
                    <a:pt x="553657" y="880262"/>
                  </a:lnTo>
                  <a:lnTo>
                    <a:pt x="594437" y="863088"/>
                  </a:lnTo>
                  <a:lnTo>
                    <a:pt x="633016" y="841624"/>
                  </a:lnTo>
                  <a:lnTo>
                    <a:pt x="669140" y="816146"/>
                  </a:lnTo>
                  <a:lnTo>
                    <a:pt x="702551" y="786928"/>
                  </a:lnTo>
                  <a:lnTo>
                    <a:pt x="732992" y="754247"/>
                  </a:lnTo>
                  <a:lnTo>
                    <a:pt x="760206" y="718378"/>
                  </a:lnTo>
                  <a:lnTo>
                    <a:pt x="783939" y="679596"/>
                  </a:lnTo>
                  <a:lnTo>
                    <a:pt x="803931" y="638178"/>
                  </a:lnTo>
                  <a:lnTo>
                    <a:pt x="819928" y="594397"/>
                  </a:lnTo>
                  <a:lnTo>
                    <a:pt x="831671" y="548531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9"/>
                  </a:lnTo>
                  <a:lnTo>
                    <a:pt x="783939" y="223690"/>
                  </a:lnTo>
                  <a:lnTo>
                    <a:pt x="760206" y="184908"/>
                  </a:lnTo>
                  <a:lnTo>
                    <a:pt x="732992" y="149039"/>
                  </a:lnTo>
                  <a:lnTo>
                    <a:pt x="702551" y="116358"/>
                  </a:lnTo>
                  <a:lnTo>
                    <a:pt x="669140" y="87141"/>
                  </a:lnTo>
                  <a:lnTo>
                    <a:pt x="633016" y="61662"/>
                  </a:lnTo>
                  <a:lnTo>
                    <a:pt x="594437" y="40198"/>
                  </a:lnTo>
                  <a:lnTo>
                    <a:pt x="553657" y="23025"/>
                  </a:lnTo>
                  <a:lnTo>
                    <a:pt x="510935" y="10417"/>
                  </a:lnTo>
                  <a:lnTo>
                    <a:pt x="466526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64423" y="15179039"/>
              <a:ext cx="1429512" cy="142036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996137" y="1520938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8"/>
                  </a:lnTo>
                  <a:lnTo>
                    <a:pt x="466122" y="27624"/>
                  </a:lnTo>
                  <a:lnTo>
                    <a:pt x="421874" y="42637"/>
                  </a:lnTo>
                  <a:lnTo>
                    <a:pt x="379108" y="60641"/>
                  </a:lnTo>
                  <a:lnTo>
                    <a:pt x="337953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2" y="224399"/>
                  </a:lnTo>
                  <a:lnTo>
                    <a:pt x="131928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6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6" y="927524"/>
                  </a:lnTo>
                  <a:lnTo>
                    <a:pt x="81878" y="968494"/>
                  </a:lnTo>
                  <a:lnTo>
                    <a:pt x="105591" y="1007735"/>
                  </a:lnTo>
                  <a:lnTo>
                    <a:pt x="131928" y="1045120"/>
                  </a:lnTo>
                  <a:lnTo>
                    <a:pt x="160762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1"/>
                  </a:lnTo>
                  <a:lnTo>
                    <a:pt x="298534" y="1199809"/>
                  </a:lnTo>
                  <a:lnTo>
                    <a:pt x="337953" y="1223415"/>
                  </a:lnTo>
                  <a:lnTo>
                    <a:pt x="379108" y="1244283"/>
                  </a:lnTo>
                  <a:lnTo>
                    <a:pt x="421874" y="1262287"/>
                  </a:lnTo>
                  <a:lnTo>
                    <a:pt x="466122" y="1277300"/>
                  </a:lnTo>
                  <a:lnTo>
                    <a:pt x="511727" y="1289197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7"/>
                  </a:lnTo>
                  <a:lnTo>
                    <a:pt x="844707" y="1277300"/>
                  </a:lnTo>
                  <a:lnTo>
                    <a:pt x="888956" y="1262287"/>
                  </a:lnTo>
                  <a:lnTo>
                    <a:pt x="931721" y="1244283"/>
                  </a:lnTo>
                  <a:lnTo>
                    <a:pt x="972876" y="1223415"/>
                  </a:lnTo>
                  <a:lnTo>
                    <a:pt x="1012295" y="1199809"/>
                  </a:lnTo>
                  <a:lnTo>
                    <a:pt x="1049850" y="1173591"/>
                  </a:lnTo>
                  <a:lnTo>
                    <a:pt x="1085415" y="1144886"/>
                  </a:lnTo>
                  <a:lnTo>
                    <a:pt x="1118863" y="1113823"/>
                  </a:lnTo>
                  <a:lnTo>
                    <a:pt x="1150068" y="1080525"/>
                  </a:lnTo>
                  <a:lnTo>
                    <a:pt x="1178902" y="1045120"/>
                  </a:lnTo>
                  <a:lnTo>
                    <a:pt x="1205238" y="1007735"/>
                  </a:lnTo>
                  <a:lnTo>
                    <a:pt x="1228951" y="968494"/>
                  </a:lnTo>
                  <a:lnTo>
                    <a:pt x="1249914" y="927524"/>
                  </a:lnTo>
                  <a:lnTo>
                    <a:pt x="1267999" y="884951"/>
                  </a:lnTo>
                  <a:lnTo>
                    <a:pt x="1283080" y="840902"/>
                  </a:lnTo>
                  <a:lnTo>
                    <a:pt x="1295031" y="795502"/>
                  </a:lnTo>
                  <a:lnTo>
                    <a:pt x="1303724" y="748878"/>
                  </a:lnTo>
                  <a:lnTo>
                    <a:pt x="1309032" y="701156"/>
                  </a:lnTo>
                  <a:lnTo>
                    <a:pt x="1310830" y="652462"/>
                  </a:lnTo>
                  <a:lnTo>
                    <a:pt x="1309032" y="603768"/>
                  </a:lnTo>
                  <a:lnTo>
                    <a:pt x="1303724" y="556046"/>
                  </a:lnTo>
                  <a:lnTo>
                    <a:pt x="1295031" y="509422"/>
                  </a:lnTo>
                  <a:lnTo>
                    <a:pt x="1283080" y="464022"/>
                  </a:lnTo>
                  <a:lnTo>
                    <a:pt x="1267999" y="419973"/>
                  </a:lnTo>
                  <a:lnTo>
                    <a:pt x="1249914" y="377400"/>
                  </a:lnTo>
                  <a:lnTo>
                    <a:pt x="1228951" y="336431"/>
                  </a:lnTo>
                  <a:lnTo>
                    <a:pt x="1205238" y="297190"/>
                  </a:lnTo>
                  <a:lnTo>
                    <a:pt x="1178902" y="259804"/>
                  </a:lnTo>
                  <a:lnTo>
                    <a:pt x="1150068" y="224399"/>
                  </a:lnTo>
                  <a:lnTo>
                    <a:pt x="1118863" y="191101"/>
                  </a:lnTo>
                  <a:lnTo>
                    <a:pt x="1085415" y="160038"/>
                  </a:lnTo>
                  <a:lnTo>
                    <a:pt x="1049850" y="131334"/>
                  </a:lnTo>
                  <a:lnTo>
                    <a:pt x="1012295" y="105115"/>
                  </a:lnTo>
                  <a:lnTo>
                    <a:pt x="972876" y="81509"/>
                  </a:lnTo>
                  <a:lnTo>
                    <a:pt x="931721" y="60641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8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96137" y="1520938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180387" y="15388770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8" y="37176"/>
                  </a:lnTo>
                  <a:lnTo>
                    <a:pt x="249812" y="57097"/>
                  </a:lnTo>
                  <a:lnTo>
                    <a:pt x="210455" y="80793"/>
                  </a:lnTo>
                  <a:lnTo>
                    <a:pt x="173708" y="108027"/>
                  </a:lnTo>
                  <a:lnTo>
                    <a:pt x="139810" y="138560"/>
                  </a:lnTo>
                  <a:lnTo>
                    <a:pt x="109001" y="172155"/>
                  </a:lnTo>
                  <a:lnTo>
                    <a:pt x="81522" y="208574"/>
                  </a:lnTo>
                  <a:lnTo>
                    <a:pt x="57612" y="247579"/>
                  </a:lnTo>
                  <a:lnTo>
                    <a:pt x="37511" y="288932"/>
                  </a:lnTo>
                  <a:lnTo>
                    <a:pt x="21460" y="332396"/>
                  </a:lnTo>
                  <a:lnTo>
                    <a:pt x="9697" y="377733"/>
                  </a:lnTo>
                  <a:lnTo>
                    <a:pt x="2464" y="424705"/>
                  </a:lnTo>
                  <a:lnTo>
                    <a:pt x="0" y="473075"/>
                  </a:lnTo>
                  <a:lnTo>
                    <a:pt x="2464" y="521444"/>
                  </a:lnTo>
                  <a:lnTo>
                    <a:pt x="9697" y="568416"/>
                  </a:lnTo>
                  <a:lnTo>
                    <a:pt x="21460" y="613753"/>
                  </a:lnTo>
                  <a:lnTo>
                    <a:pt x="37511" y="657217"/>
                  </a:lnTo>
                  <a:lnTo>
                    <a:pt x="57612" y="698571"/>
                  </a:lnTo>
                  <a:lnTo>
                    <a:pt x="81522" y="737576"/>
                  </a:lnTo>
                  <a:lnTo>
                    <a:pt x="109001" y="773995"/>
                  </a:lnTo>
                  <a:lnTo>
                    <a:pt x="139810" y="807590"/>
                  </a:lnTo>
                  <a:lnTo>
                    <a:pt x="173708" y="838123"/>
                  </a:lnTo>
                  <a:lnTo>
                    <a:pt x="210455" y="865357"/>
                  </a:lnTo>
                  <a:lnTo>
                    <a:pt x="249812" y="889053"/>
                  </a:lnTo>
                  <a:lnTo>
                    <a:pt x="291538" y="908974"/>
                  </a:lnTo>
                  <a:lnTo>
                    <a:pt x="335395" y="924882"/>
                  </a:lnTo>
                  <a:lnTo>
                    <a:pt x="381141" y="936540"/>
                  </a:lnTo>
                  <a:lnTo>
                    <a:pt x="428536" y="943708"/>
                  </a:lnTo>
                  <a:lnTo>
                    <a:pt x="477342" y="946151"/>
                  </a:lnTo>
                  <a:lnTo>
                    <a:pt x="526147" y="943708"/>
                  </a:lnTo>
                  <a:lnTo>
                    <a:pt x="573543" y="936540"/>
                  </a:lnTo>
                  <a:lnTo>
                    <a:pt x="619289" y="924882"/>
                  </a:lnTo>
                  <a:lnTo>
                    <a:pt x="663145" y="908974"/>
                  </a:lnTo>
                  <a:lnTo>
                    <a:pt x="704871" y="889053"/>
                  </a:lnTo>
                  <a:lnTo>
                    <a:pt x="744228" y="865357"/>
                  </a:lnTo>
                  <a:lnTo>
                    <a:pt x="780976" y="838123"/>
                  </a:lnTo>
                  <a:lnTo>
                    <a:pt x="814874" y="807590"/>
                  </a:lnTo>
                  <a:lnTo>
                    <a:pt x="845682" y="773995"/>
                  </a:lnTo>
                  <a:lnTo>
                    <a:pt x="873161" y="737576"/>
                  </a:lnTo>
                  <a:lnTo>
                    <a:pt x="897071" y="698571"/>
                  </a:lnTo>
                  <a:lnTo>
                    <a:pt x="917172" y="657217"/>
                  </a:lnTo>
                  <a:lnTo>
                    <a:pt x="933224" y="613753"/>
                  </a:lnTo>
                  <a:lnTo>
                    <a:pt x="944986" y="568416"/>
                  </a:lnTo>
                  <a:lnTo>
                    <a:pt x="952219" y="521444"/>
                  </a:lnTo>
                  <a:lnTo>
                    <a:pt x="954684" y="473075"/>
                  </a:lnTo>
                  <a:lnTo>
                    <a:pt x="952219" y="424705"/>
                  </a:lnTo>
                  <a:lnTo>
                    <a:pt x="944986" y="377733"/>
                  </a:lnTo>
                  <a:lnTo>
                    <a:pt x="933224" y="332396"/>
                  </a:lnTo>
                  <a:lnTo>
                    <a:pt x="917172" y="288932"/>
                  </a:lnTo>
                  <a:lnTo>
                    <a:pt x="897071" y="247579"/>
                  </a:lnTo>
                  <a:lnTo>
                    <a:pt x="873161" y="208574"/>
                  </a:lnTo>
                  <a:lnTo>
                    <a:pt x="845682" y="172155"/>
                  </a:lnTo>
                  <a:lnTo>
                    <a:pt x="814874" y="138560"/>
                  </a:lnTo>
                  <a:lnTo>
                    <a:pt x="780976" y="108027"/>
                  </a:lnTo>
                  <a:lnTo>
                    <a:pt x="744228" y="80793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80387" y="15388770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8520112" y="15589144"/>
            <a:ext cx="248285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30" dirty="0">
                <a:latin typeface="Gill Sans MT Condensed"/>
                <a:cs typeface="Gill Sans MT Condensed"/>
              </a:rPr>
              <a:t>7</a:t>
            </a:r>
            <a:endParaRPr sz="4700">
              <a:latin typeface="Gill Sans MT Condensed"/>
              <a:cs typeface="Gill Sans MT Condense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504931" y="15485592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964423" y="10844783"/>
            <a:ext cx="1701164" cy="3218815"/>
            <a:chOff x="7964423" y="10844783"/>
            <a:chExt cx="1701164" cy="3218815"/>
          </a:xfrm>
        </p:grpSpPr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21039" y="11180063"/>
              <a:ext cx="1344168" cy="288340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345647" y="11206784"/>
              <a:ext cx="1240790" cy="2777490"/>
            </a:xfrm>
            <a:custGeom>
              <a:avLst/>
              <a:gdLst/>
              <a:ahLst/>
              <a:cxnLst/>
              <a:rect l="l" t="t" r="r" b="b"/>
              <a:pathLst>
                <a:path w="1240790" h="2777490">
                  <a:moveTo>
                    <a:pt x="19171" y="0"/>
                  </a:moveTo>
                  <a:lnTo>
                    <a:pt x="20231" y="626588"/>
                  </a:lnTo>
                  <a:lnTo>
                    <a:pt x="33326" y="626738"/>
                  </a:lnTo>
                  <a:lnTo>
                    <a:pt x="75585" y="629735"/>
                  </a:lnTo>
                  <a:lnTo>
                    <a:pt x="116984" y="636451"/>
                  </a:lnTo>
                  <a:lnTo>
                    <a:pt x="157424" y="646754"/>
                  </a:lnTo>
                  <a:lnTo>
                    <a:pt x="196807" y="660513"/>
                  </a:lnTo>
                  <a:lnTo>
                    <a:pt x="235035" y="677595"/>
                  </a:lnTo>
                  <a:lnTo>
                    <a:pt x="272010" y="697871"/>
                  </a:lnTo>
                  <a:lnTo>
                    <a:pt x="307633" y="721208"/>
                  </a:lnTo>
                  <a:lnTo>
                    <a:pt x="341807" y="747474"/>
                  </a:lnTo>
                  <a:lnTo>
                    <a:pt x="374433" y="776539"/>
                  </a:lnTo>
                  <a:lnTo>
                    <a:pt x="405413" y="808271"/>
                  </a:lnTo>
                  <a:lnTo>
                    <a:pt x="434648" y="842538"/>
                  </a:lnTo>
                  <a:lnTo>
                    <a:pt x="462041" y="879208"/>
                  </a:lnTo>
                  <a:lnTo>
                    <a:pt x="487493" y="918152"/>
                  </a:lnTo>
                  <a:lnTo>
                    <a:pt x="510906" y="959236"/>
                  </a:lnTo>
                  <a:lnTo>
                    <a:pt x="532182" y="1002330"/>
                  </a:lnTo>
                  <a:lnTo>
                    <a:pt x="551223" y="1047302"/>
                  </a:lnTo>
                  <a:lnTo>
                    <a:pt x="567930" y="1094020"/>
                  </a:lnTo>
                  <a:lnTo>
                    <a:pt x="582205" y="1142354"/>
                  </a:lnTo>
                  <a:lnTo>
                    <a:pt x="593951" y="1192171"/>
                  </a:lnTo>
                  <a:lnTo>
                    <a:pt x="603068" y="1243340"/>
                  </a:lnTo>
                  <a:lnTo>
                    <a:pt x="609459" y="1295730"/>
                  </a:lnTo>
                  <a:lnTo>
                    <a:pt x="613025" y="1349210"/>
                  </a:lnTo>
                  <a:lnTo>
                    <a:pt x="613669" y="1403647"/>
                  </a:lnTo>
                  <a:lnTo>
                    <a:pt x="611339" y="1458007"/>
                  </a:lnTo>
                  <a:lnTo>
                    <a:pt x="606118" y="1511261"/>
                  </a:lnTo>
                  <a:lnTo>
                    <a:pt x="598109" y="1563282"/>
                  </a:lnTo>
                  <a:lnTo>
                    <a:pt x="587413" y="1613943"/>
                  </a:lnTo>
                  <a:lnTo>
                    <a:pt x="574133" y="1663118"/>
                  </a:lnTo>
                  <a:lnTo>
                    <a:pt x="558371" y="1710682"/>
                  </a:lnTo>
                  <a:lnTo>
                    <a:pt x="540230" y="1756506"/>
                  </a:lnTo>
                  <a:lnTo>
                    <a:pt x="519811" y="1800466"/>
                  </a:lnTo>
                  <a:lnTo>
                    <a:pt x="497216" y="1842434"/>
                  </a:lnTo>
                  <a:lnTo>
                    <a:pt x="472548" y="1882285"/>
                  </a:lnTo>
                  <a:lnTo>
                    <a:pt x="445910" y="1919893"/>
                  </a:lnTo>
                  <a:lnTo>
                    <a:pt x="417402" y="1955130"/>
                  </a:lnTo>
                  <a:lnTo>
                    <a:pt x="387128" y="1987870"/>
                  </a:lnTo>
                  <a:lnTo>
                    <a:pt x="355190" y="2017988"/>
                  </a:lnTo>
                  <a:lnTo>
                    <a:pt x="321689" y="2045357"/>
                  </a:lnTo>
                  <a:lnTo>
                    <a:pt x="286729" y="2069850"/>
                  </a:lnTo>
                  <a:lnTo>
                    <a:pt x="250410" y="2091341"/>
                  </a:lnTo>
                  <a:lnTo>
                    <a:pt x="212837" y="2109705"/>
                  </a:lnTo>
                  <a:lnTo>
                    <a:pt x="174109" y="2124814"/>
                  </a:lnTo>
                  <a:lnTo>
                    <a:pt x="134331" y="2136542"/>
                  </a:lnTo>
                  <a:lnTo>
                    <a:pt x="93604" y="2144763"/>
                  </a:lnTo>
                  <a:lnTo>
                    <a:pt x="52030" y="2149350"/>
                  </a:lnTo>
                  <a:lnTo>
                    <a:pt x="9711" y="2150178"/>
                  </a:lnTo>
                  <a:lnTo>
                    <a:pt x="0" y="2776705"/>
                  </a:lnTo>
                  <a:lnTo>
                    <a:pt x="68548" y="2775904"/>
                  </a:lnTo>
                  <a:lnTo>
                    <a:pt x="112821" y="2773081"/>
                  </a:lnTo>
                  <a:lnTo>
                    <a:pt x="156660" y="2768480"/>
                  </a:lnTo>
                  <a:lnTo>
                    <a:pt x="200035" y="2762131"/>
                  </a:lnTo>
                  <a:lnTo>
                    <a:pt x="242919" y="2754068"/>
                  </a:lnTo>
                  <a:lnTo>
                    <a:pt x="285285" y="2744320"/>
                  </a:lnTo>
                  <a:lnTo>
                    <a:pt x="327105" y="2732920"/>
                  </a:lnTo>
                  <a:lnTo>
                    <a:pt x="368353" y="2719899"/>
                  </a:lnTo>
                  <a:lnTo>
                    <a:pt x="408999" y="2705289"/>
                  </a:lnTo>
                  <a:lnTo>
                    <a:pt x="449018" y="2689120"/>
                  </a:lnTo>
                  <a:lnTo>
                    <a:pt x="488381" y="2671424"/>
                  </a:lnTo>
                  <a:lnTo>
                    <a:pt x="527060" y="2652234"/>
                  </a:lnTo>
                  <a:lnTo>
                    <a:pt x="565029" y="2631579"/>
                  </a:lnTo>
                  <a:lnTo>
                    <a:pt x="602260" y="2609492"/>
                  </a:lnTo>
                  <a:lnTo>
                    <a:pt x="638726" y="2586004"/>
                  </a:lnTo>
                  <a:lnTo>
                    <a:pt x="674398" y="2561146"/>
                  </a:lnTo>
                  <a:lnTo>
                    <a:pt x="709250" y="2534950"/>
                  </a:lnTo>
                  <a:lnTo>
                    <a:pt x="743254" y="2507447"/>
                  </a:lnTo>
                  <a:lnTo>
                    <a:pt x="776383" y="2478669"/>
                  </a:lnTo>
                  <a:lnTo>
                    <a:pt x="808608" y="2448648"/>
                  </a:lnTo>
                  <a:lnTo>
                    <a:pt x="839903" y="2417413"/>
                  </a:lnTo>
                  <a:lnTo>
                    <a:pt x="870240" y="2384998"/>
                  </a:lnTo>
                  <a:lnTo>
                    <a:pt x="899591" y="2351433"/>
                  </a:lnTo>
                  <a:lnTo>
                    <a:pt x="927930" y="2316751"/>
                  </a:lnTo>
                  <a:lnTo>
                    <a:pt x="955228" y="2280981"/>
                  </a:lnTo>
                  <a:lnTo>
                    <a:pt x="981458" y="2244156"/>
                  </a:lnTo>
                  <a:lnTo>
                    <a:pt x="1006593" y="2206307"/>
                  </a:lnTo>
                  <a:lnTo>
                    <a:pt x="1030605" y="2167466"/>
                  </a:lnTo>
                  <a:lnTo>
                    <a:pt x="1053467" y="2127664"/>
                  </a:lnTo>
                  <a:lnTo>
                    <a:pt x="1075151" y="2086932"/>
                  </a:lnTo>
                  <a:lnTo>
                    <a:pt x="1095629" y="2045303"/>
                  </a:lnTo>
                  <a:lnTo>
                    <a:pt x="1114875" y="2002806"/>
                  </a:lnTo>
                  <a:lnTo>
                    <a:pt x="1132860" y="1959475"/>
                  </a:lnTo>
                  <a:lnTo>
                    <a:pt x="1149558" y="1915339"/>
                  </a:lnTo>
                  <a:lnTo>
                    <a:pt x="1164940" y="1870431"/>
                  </a:lnTo>
                  <a:lnTo>
                    <a:pt x="1178979" y="1824782"/>
                  </a:lnTo>
                  <a:lnTo>
                    <a:pt x="1191649" y="1778424"/>
                  </a:lnTo>
                  <a:lnTo>
                    <a:pt x="1202920" y="1731387"/>
                  </a:lnTo>
                  <a:lnTo>
                    <a:pt x="1212766" y="1683704"/>
                  </a:lnTo>
                  <a:lnTo>
                    <a:pt x="1221160" y="1635406"/>
                  </a:lnTo>
                  <a:lnTo>
                    <a:pt x="1228073" y="1586524"/>
                  </a:lnTo>
                  <a:lnTo>
                    <a:pt x="1233479" y="1537089"/>
                  </a:lnTo>
                  <a:lnTo>
                    <a:pt x="1237350" y="1487133"/>
                  </a:lnTo>
                  <a:lnTo>
                    <a:pt x="1239658" y="1436688"/>
                  </a:lnTo>
                  <a:lnTo>
                    <a:pt x="1240375" y="1385785"/>
                  </a:lnTo>
                  <a:lnTo>
                    <a:pt x="1239486" y="1334886"/>
                  </a:lnTo>
                  <a:lnTo>
                    <a:pt x="1237007" y="1284451"/>
                  </a:lnTo>
                  <a:lnTo>
                    <a:pt x="1232968" y="1234513"/>
                  </a:lnTo>
                  <a:lnTo>
                    <a:pt x="1227395" y="1185103"/>
                  </a:lnTo>
                  <a:lnTo>
                    <a:pt x="1220316" y="1136251"/>
                  </a:lnTo>
                  <a:lnTo>
                    <a:pt x="1211759" y="1087990"/>
                  </a:lnTo>
                  <a:lnTo>
                    <a:pt x="1201752" y="1040350"/>
                  </a:lnTo>
                  <a:lnTo>
                    <a:pt x="1190321" y="993364"/>
                  </a:lnTo>
                  <a:lnTo>
                    <a:pt x="1177495" y="947061"/>
                  </a:lnTo>
                  <a:lnTo>
                    <a:pt x="1163302" y="901474"/>
                  </a:lnTo>
                  <a:lnTo>
                    <a:pt x="1147768" y="856634"/>
                  </a:lnTo>
                  <a:lnTo>
                    <a:pt x="1130921" y="812572"/>
                  </a:lnTo>
                  <a:lnTo>
                    <a:pt x="1112789" y="769320"/>
                  </a:lnTo>
                  <a:lnTo>
                    <a:pt x="1093400" y="726908"/>
                  </a:lnTo>
                  <a:lnTo>
                    <a:pt x="1072781" y="685368"/>
                  </a:lnTo>
                  <a:lnTo>
                    <a:pt x="1050960" y="644732"/>
                  </a:lnTo>
                  <a:lnTo>
                    <a:pt x="1027964" y="605031"/>
                  </a:lnTo>
                  <a:lnTo>
                    <a:pt x="1003820" y="566295"/>
                  </a:lnTo>
                  <a:lnTo>
                    <a:pt x="978558" y="528557"/>
                  </a:lnTo>
                  <a:lnTo>
                    <a:pt x="952203" y="491847"/>
                  </a:lnTo>
                  <a:lnTo>
                    <a:pt x="924784" y="456198"/>
                  </a:lnTo>
                  <a:lnTo>
                    <a:pt x="896329" y="421639"/>
                  </a:lnTo>
                  <a:lnTo>
                    <a:pt x="866864" y="388204"/>
                  </a:lnTo>
                  <a:lnTo>
                    <a:pt x="836418" y="355922"/>
                  </a:lnTo>
                  <a:lnTo>
                    <a:pt x="805017" y="324825"/>
                  </a:lnTo>
                  <a:lnTo>
                    <a:pt x="772691" y="294945"/>
                  </a:lnTo>
                  <a:lnTo>
                    <a:pt x="739465" y="266313"/>
                  </a:lnTo>
                  <a:lnTo>
                    <a:pt x="705369" y="238959"/>
                  </a:lnTo>
                  <a:lnTo>
                    <a:pt x="670428" y="212916"/>
                  </a:lnTo>
                  <a:lnTo>
                    <a:pt x="634672" y="188215"/>
                  </a:lnTo>
                  <a:lnTo>
                    <a:pt x="598128" y="164887"/>
                  </a:lnTo>
                  <a:lnTo>
                    <a:pt x="560822" y="142964"/>
                  </a:lnTo>
                  <a:lnTo>
                    <a:pt x="522783" y="122476"/>
                  </a:lnTo>
                  <a:lnTo>
                    <a:pt x="484039" y="103455"/>
                  </a:lnTo>
                  <a:lnTo>
                    <a:pt x="444617" y="85932"/>
                  </a:lnTo>
                  <a:lnTo>
                    <a:pt x="404544" y="69939"/>
                  </a:lnTo>
                  <a:lnTo>
                    <a:pt x="363848" y="55507"/>
                  </a:lnTo>
                  <a:lnTo>
                    <a:pt x="322557" y="42667"/>
                  </a:lnTo>
                  <a:lnTo>
                    <a:pt x="280699" y="31450"/>
                  </a:lnTo>
                  <a:lnTo>
                    <a:pt x="238300" y="21889"/>
                  </a:lnTo>
                  <a:lnTo>
                    <a:pt x="195389" y="14013"/>
                  </a:lnTo>
                  <a:lnTo>
                    <a:pt x="151993" y="7855"/>
                  </a:lnTo>
                  <a:lnTo>
                    <a:pt x="108140" y="3446"/>
                  </a:lnTo>
                  <a:lnTo>
                    <a:pt x="63857" y="817"/>
                  </a:lnTo>
                  <a:lnTo>
                    <a:pt x="1917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205687" y="11098073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4">
                  <a:moveTo>
                    <a:pt x="420687" y="0"/>
                  </a:moveTo>
                  <a:lnTo>
                    <a:pt x="374849" y="2650"/>
                  </a:lnTo>
                  <a:lnTo>
                    <a:pt x="330440" y="10417"/>
                  </a:lnTo>
                  <a:lnTo>
                    <a:pt x="287717" y="23025"/>
                  </a:lnTo>
                  <a:lnTo>
                    <a:pt x="246938" y="40198"/>
                  </a:lnTo>
                  <a:lnTo>
                    <a:pt x="208358" y="61662"/>
                  </a:lnTo>
                  <a:lnTo>
                    <a:pt x="172235" y="87140"/>
                  </a:lnTo>
                  <a:lnTo>
                    <a:pt x="138824" y="116358"/>
                  </a:lnTo>
                  <a:lnTo>
                    <a:pt x="108383" y="149039"/>
                  </a:lnTo>
                  <a:lnTo>
                    <a:pt x="81168" y="184908"/>
                  </a:lnTo>
                  <a:lnTo>
                    <a:pt x="57436" y="223690"/>
                  </a:lnTo>
                  <a:lnTo>
                    <a:pt x="37443" y="265108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1"/>
                  </a:lnTo>
                  <a:lnTo>
                    <a:pt x="21446" y="594397"/>
                  </a:lnTo>
                  <a:lnTo>
                    <a:pt x="37443" y="638178"/>
                  </a:lnTo>
                  <a:lnTo>
                    <a:pt x="57436" y="679596"/>
                  </a:lnTo>
                  <a:lnTo>
                    <a:pt x="81168" y="718378"/>
                  </a:lnTo>
                  <a:lnTo>
                    <a:pt x="108383" y="754247"/>
                  </a:lnTo>
                  <a:lnTo>
                    <a:pt x="138824" y="786928"/>
                  </a:lnTo>
                  <a:lnTo>
                    <a:pt x="172235" y="816146"/>
                  </a:lnTo>
                  <a:lnTo>
                    <a:pt x="208358" y="841624"/>
                  </a:lnTo>
                  <a:lnTo>
                    <a:pt x="246938" y="863088"/>
                  </a:lnTo>
                  <a:lnTo>
                    <a:pt x="287717" y="880262"/>
                  </a:lnTo>
                  <a:lnTo>
                    <a:pt x="330440" y="892870"/>
                  </a:lnTo>
                  <a:lnTo>
                    <a:pt x="374849" y="900637"/>
                  </a:lnTo>
                  <a:lnTo>
                    <a:pt x="420687" y="903287"/>
                  </a:lnTo>
                  <a:lnTo>
                    <a:pt x="466526" y="900637"/>
                  </a:lnTo>
                  <a:lnTo>
                    <a:pt x="510935" y="892870"/>
                  </a:lnTo>
                  <a:lnTo>
                    <a:pt x="553657" y="880262"/>
                  </a:lnTo>
                  <a:lnTo>
                    <a:pt x="594437" y="863088"/>
                  </a:lnTo>
                  <a:lnTo>
                    <a:pt x="633016" y="841624"/>
                  </a:lnTo>
                  <a:lnTo>
                    <a:pt x="669140" y="816146"/>
                  </a:lnTo>
                  <a:lnTo>
                    <a:pt x="702551" y="786928"/>
                  </a:lnTo>
                  <a:lnTo>
                    <a:pt x="732992" y="754247"/>
                  </a:lnTo>
                  <a:lnTo>
                    <a:pt x="760206" y="718378"/>
                  </a:lnTo>
                  <a:lnTo>
                    <a:pt x="783939" y="679596"/>
                  </a:lnTo>
                  <a:lnTo>
                    <a:pt x="803931" y="638178"/>
                  </a:lnTo>
                  <a:lnTo>
                    <a:pt x="819928" y="594397"/>
                  </a:lnTo>
                  <a:lnTo>
                    <a:pt x="831671" y="548531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8"/>
                  </a:lnTo>
                  <a:lnTo>
                    <a:pt x="783939" y="223690"/>
                  </a:lnTo>
                  <a:lnTo>
                    <a:pt x="760206" y="184908"/>
                  </a:lnTo>
                  <a:lnTo>
                    <a:pt x="732992" y="149039"/>
                  </a:lnTo>
                  <a:lnTo>
                    <a:pt x="702551" y="116358"/>
                  </a:lnTo>
                  <a:lnTo>
                    <a:pt x="669140" y="87140"/>
                  </a:lnTo>
                  <a:lnTo>
                    <a:pt x="633016" y="61662"/>
                  </a:lnTo>
                  <a:lnTo>
                    <a:pt x="594437" y="40198"/>
                  </a:lnTo>
                  <a:lnTo>
                    <a:pt x="553657" y="23025"/>
                  </a:lnTo>
                  <a:lnTo>
                    <a:pt x="510935" y="10417"/>
                  </a:lnTo>
                  <a:lnTo>
                    <a:pt x="466526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64423" y="10844783"/>
              <a:ext cx="1429512" cy="142036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996137" y="1087582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8"/>
                  </a:lnTo>
                  <a:lnTo>
                    <a:pt x="466122" y="27624"/>
                  </a:lnTo>
                  <a:lnTo>
                    <a:pt x="421874" y="42637"/>
                  </a:lnTo>
                  <a:lnTo>
                    <a:pt x="379108" y="60641"/>
                  </a:lnTo>
                  <a:lnTo>
                    <a:pt x="337953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2" y="224399"/>
                  </a:lnTo>
                  <a:lnTo>
                    <a:pt x="131928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6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6" y="927524"/>
                  </a:lnTo>
                  <a:lnTo>
                    <a:pt x="81878" y="968493"/>
                  </a:lnTo>
                  <a:lnTo>
                    <a:pt x="105591" y="1007734"/>
                  </a:lnTo>
                  <a:lnTo>
                    <a:pt x="131928" y="1045120"/>
                  </a:lnTo>
                  <a:lnTo>
                    <a:pt x="160762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0"/>
                  </a:lnTo>
                  <a:lnTo>
                    <a:pt x="298534" y="1199809"/>
                  </a:lnTo>
                  <a:lnTo>
                    <a:pt x="337953" y="1223415"/>
                  </a:lnTo>
                  <a:lnTo>
                    <a:pt x="379108" y="1244283"/>
                  </a:lnTo>
                  <a:lnTo>
                    <a:pt x="421874" y="1262287"/>
                  </a:lnTo>
                  <a:lnTo>
                    <a:pt x="466122" y="1277300"/>
                  </a:lnTo>
                  <a:lnTo>
                    <a:pt x="511727" y="1289196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6"/>
                  </a:lnTo>
                  <a:lnTo>
                    <a:pt x="844707" y="1277300"/>
                  </a:lnTo>
                  <a:lnTo>
                    <a:pt x="888956" y="1262287"/>
                  </a:lnTo>
                  <a:lnTo>
                    <a:pt x="931721" y="1244283"/>
                  </a:lnTo>
                  <a:lnTo>
                    <a:pt x="972876" y="1223415"/>
                  </a:lnTo>
                  <a:lnTo>
                    <a:pt x="1012295" y="1199809"/>
                  </a:lnTo>
                  <a:lnTo>
                    <a:pt x="1049850" y="1173590"/>
                  </a:lnTo>
                  <a:lnTo>
                    <a:pt x="1085415" y="1144886"/>
                  </a:lnTo>
                  <a:lnTo>
                    <a:pt x="1118863" y="1113823"/>
                  </a:lnTo>
                  <a:lnTo>
                    <a:pt x="1150068" y="1080525"/>
                  </a:lnTo>
                  <a:lnTo>
                    <a:pt x="1178902" y="1045120"/>
                  </a:lnTo>
                  <a:lnTo>
                    <a:pt x="1205238" y="1007734"/>
                  </a:lnTo>
                  <a:lnTo>
                    <a:pt x="1228951" y="968493"/>
                  </a:lnTo>
                  <a:lnTo>
                    <a:pt x="1249914" y="927524"/>
                  </a:lnTo>
                  <a:lnTo>
                    <a:pt x="1267999" y="884951"/>
                  </a:lnTo>
                  <a:lnTo>
                    <a:pt x="1283080" y="840902"/>
                  </a:lnTo>
                  <a:lnTo>
                    <a:pt x="1295031" y="795502"/>
                  </a:lnTo>
                  <a:lnTo>
                    <a:pt x="1303724" y="748878"/>
                  </a:lnTo>
                  <a:lnTo>
                    <a:pt x="1309032" y="701156"/>
                  </a:lnTo>
                  <a:lnTo>
                    <a:pt x="1310830" y="652462"/>
                  </a:lnTo>
                  <a:lnTo>
                    <a:pt x="1309032" y="603768"/>
                  </a:lnTo>
                  <a:lnTo>
                    <a:pt x="1303724" y="556046"/>
                  </a:lnTo>
                  <a:lnTo>
                    <a:pt x="1295031" y="509422"/>
                  </a:lnTo>
                  <a:lnTo>
                    <a:pt x="1283080" y="464022"/>
                  </a:lnTo>
                  <a:lnTo>
                    <a:pt x="1267999" y="419973"/>
                  </a:lnTo>
                  <a:lnTo>
                    <a:pt x="1249914" y="377400"/>
                  </a:lnTo>
                  <a:lnTo>
                    <a:pt x="1228951" y="336431"/>
                  </a:lnTo>
                  <a:lnTo>
                    <a:pt x="1205238" y="297190"/>
                  </a:lnTo>
                  <a:lnTo>
                    <a:pt x="1178902" y="259804"/>
                  </a:lnTo>
                  <a:lnTo>
                    <a:pt x="1150068" y="224399"/>
                  </a:lnTo>
                  <a:lnTo>
                    <a:pt x="1118863" y="191101"/>
                  </a:lnTo>
                  <a:lnTo>
                    <a:pt x="1085415" y="160038"/>
                  </a:lnTo>
                  <a:lnTo>
                    <a:pt x="1049850" y="131334"/>
                  </a:lnTo>
                  <a:lnTo>
                    <a:pt x="1012295" y="105115"/>
                  </a:lnTo>
                  <a:lnTo>
                    <a:pt x="972876" y="81509"/>
                  </a:lnTo>
                  <a:lnTo>
                    <a:pt x="931721" y="60641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8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96137" y="1087582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180387" y="11055208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8" y="37176"/>
                  </a:lnTo>
                  <a:lnTo>
                    <a:pt x="249812" y="57097"/>
                  </a:lnTo>
                  <a:lnTo>
                    <a:pt x="210455" y="80794"/>
                  </a:lnTo>
                  <a:lnTo>
                    <a:pt x="173708" y="108027"/>
                  </a:lnTo>
                  <a:lnTo>
                    <a:pt x="139810" y="138561"/>
                  </a:lnTo>
                  <a:lnTo>
                    <a:pt x="109001" y="172156"/>
                  </a:lnTo>
                  <a:lnTo>
                    <a:pt x="81522" y="208575"/>
                  </a:lnTo>
                  <a:lnTo>
                    <a:pt x="57612" y="247580"/>
                  </a:lnTo>
                  <a:lnTo>
                    <a:pt x="37511" y="288933"/>
                  </a:lnTo>
                  <a:lnTo>
                    <a:pt x="21460" y="332398"/>
                  </a:lnTo>
                  <a:lnTo>
                    <a:pt x="9697" y="377735"/>
                  </a:lnTo>
                  <a:lnTo>
                    <a:pt x="2464" y="424707"/>
                  </a:lnTo>
                  <a:lnTo>
                    <a:pt x="0" y="473076"/>
                  </a:lnTo>
                  <a:lnTo>
                    <a:pt x="2464" y="521445"/>
                  </a:lnTo>
                  <a:lnTo>
                    <a:pt x="9697" y="568417"/>
                  </a:lnTo>
                  <a:lnTo>
                    <a:pt x="21460" y="613754"/>
                  </a:lnTo>
                  <a:lnTo>
                    <a:pt x="37511" y="657219"/>
                  </a:lnTo>
                  <a:lnTo>
                    <a:pt x="57612" y="698572"/>
                  </a:lnTo>
                  <a:lnTo>
                    <a:pt x="81522" y="737577"/>
                  </a:lnTo>
                  <a:lnTo>
                    <a:pt x="109001" y="773996"/>
                  </a:lnTo>
                  <a:lnTo>
                    <a:pt x="139810" y="807591"/>
                  </a:lnTo>
                  <a:lnTo>
                    <a:pt x="173708" y="838125"/>
                  </a:lnTo>
                  <a:lnTo>
                    <a:pt x="210455" y="865358"/>
                  </a:lnTo>
                  <a:lnTo>
                    <a:pt x="249812" y="889054"/>
                  </a:lnTo>
                  <a:lnTo>
                    <a:pt x="291538" y="908975"/>
                  </a:lnTo>
                  <a:lnTo>
                    <a:pt x="335395" y="924884"/>
                  </a:lnTo>
                  <a:lnTo>
                    <a:pt x="381141" y="936541"/>
                  </a:lnTo>
                  <a:lnTo>
                    <a:pt x="428536" y="943710"/>
                  </a:lnTo>
                  <a:lnTo>
                    <a:pt x="477342" y="946152"/>
                  </a:lnTo>
                  <a:lnTo>
                    <a:pt x="526147" y="943710"/>
                  </a:lnTo>
                  <a:lnTo>
                    <a:pt x="573543" y="936541"/>
                  </a:lnTo>
                  <a:lnTo>
                    <a:pt x="619289" y="924884"/>
                  </a:lnTo>
                  <a:lnTo>
                    <a:pt x="663145" y="908975"/>
                  </a:lnTo>
                  <a:lnTo>
                    <a:pt x="704871" y="889054"/>
                  </a:lnTo>
                  <a:lnTo>
                    <a:pt x="744228" y="865358"/>
                  </a:lnTo>
                  <a:lnTo>
                    <a:pt x="780976" y="838125"/>
                  </a:lnTo>
                  <a:lnTo>
                    <a:pt x="814874" y="807591"/>
                  </a:lnTo>
                  <a:lnTo>
                    <a:pt x="845682" y="773996"/>
                  </a:lnTo>
                  <a:lnTo>
                    <a:pt x="873161" y="737577"/>
                  </a:lnTo>
                  <a:lnTo>
                    <a:pt x="897071" y="698572"/>
                  </a:lnTo>
                  <a:lnTo>
                    <a:pt x="917172" y="657219"/>
                  </a:lnTo>
                  <a:lnTo>
                    <a:pt x="933224" y="613754"/>
                  </a:lnTo>
                  <a:lnTo>
                    <a:pt x="944986" y="568417"/>
                  </a:lnTo>
                  <a:lnTo>
                    <a:pt x="952219" y="521445"/>
                  </a:lnTo>
                  <a:lnTo>
                    <a:pt x="954684" y="473076"/>
                  </a:lnTo>
                  <a:lnTo>
                    <a:pt x="952219" y="424707"/>
                  </a:lnTo>
                  <a:lnTo>
                    <a:pt x="944986" y="377735"/>
                  </a:lnTo>
                  <a:lnTo>
                    <a:pt x="933224" y="332398"/>
                  </a:lnTo>
                  <a:lnTo>
                    <a:pt x="917172" y="288933"/>
                  </a:lnTo>
                  <a:lnTo>
                    <a:pt x="897071" y="247580"/>
                  </a:lnTo>
                  <a:lnTo>
                    <a:pt x="873161" y="208575"/>
                  </a:lnTo>
                  <a:lnTo>
                    <a:pt x="845682" y="172156"/>
                  </a:lnTo>
                  <a:lnTo>
                    <a:pt x="814874" y="138561"/>
                  </a:lnTo>
                  <a:lnTo>
                    <a:pt x="780976" y="108027"/>
                  </a:lnTo>
                  <a:lnTo>
                    <a:pt x="744228" y="80794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180387" y="11055208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8520112" y="11254887"/>
            <a:ext cx="248285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30" dirty="0">
                <a:latin typeface="Gill Sans MT Condensed"/>
                <a:cs typeface="Gill Sans MT Condensed"/>
              </a:rPr>
              <a:t>9</a:t>
            </a:r>
            <a:endParaRPr sz="4700">
              <a:latin typeface="Gill Sans MT Condensed"/>
              <a:cs typeface="Gill Sans MT Condensed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04931" y="11151334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438655" y="8705088"/>
            <a:ext cx="1426845" cy="1423670"/>
            <a:chOff x="1438655" y="8705088"/>
            <a:chExt cx="1426845" cy="1423670"/>
          </a:xfrm>
        </p:grpSpPr>
        <p:sp>
          <p:nvSpPr>
            <p:cNvPr id="68" name="object 68"/>
            <p:cNvSpPr/>
            <p:nvPr/>
          </p:nvSpPr>
          <p:spPr>
            <a:xfrm>
              <a:off x="1679078" y="8960534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4">
                  <a:moveTo>
                    <a:pt x="420687" y="0"/>
                  </a:moveTo>
                  <a:lnTo>
                    <a:pt x="374849" y="2650"/>
                  </a:lnTo>
                  <a:lnTo>
                    <a:pt x="330440" y="10417"/>
                  </a:lnTo>
                  <a:lnTo>
                    <a:pt x="287717" y="23025"/>
                  </a:lnTo>
                  <a:lnTo>
                    <a:pt x="246938" y="40198"/>
                  </a:lnTo>
                  <a:lnTo>
                    <a:pt x="208358" y="61662"/>
                  </a:lnTo>
                  <a:lnTo>
                    <a:pt x="172235" y="87141"/>
                  </a:lnTo>
                  <a:lnTo>
                    <a:pt x="138824" y="116358"/>
                  </a:lnTo>
                  <a:lnTo>
                    <a:pt x="108383" y="149039"/>
                  </a:lnTo>
                  <a:lnTo>
                    <a:pt x="81168" y="184908"/>
                  </a:lnTo>
                  <a:lnTo>
                    <a:pt x="57436" y="223690"/>
                  </a:lnTo>
                  <a:lnTo>
                    <a:pt x="37443" y="265109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2"/>
                  </a:lnTo>
                  <a:lnTo>
                    <a:pt x="21446" y="594398"/>
                  </a:lnTo>
                  <a:lnTo>
                    <a:pt x="37443" y="638178"/>
                  </a:lnTo>
                  <a:lnTo>
                    <a:pt x="57436" y="679597"/>
                  </a:lnTo>
                  <a:lnTo>
                    <a:pt x="81168" y="718379"/>
                  </a:lnTo>
                  <a:lnTo>
                    <a:pt x="108383" y="754248"/>
                  </a:lnTo>
                  <a:lnTo>
                    <a:pt x="138824" y="786929"/>
                  </a:lnTo>
                  <a:lnTo>
                    <a:pt x="172235" y="816147"/>
                  </a:lnTo>
                  <a:lnTo>
                    <a:pt x="208358" y="841626"/>
                  </a:lnTo>
                  <a:lnTo>
                    <a:pt x="246938" y="863089"/>
                  </a:lnTo>
                  <a:lnTo>
                    <a:pt x="287717" y="880263"/>
                  </a:lnTo>
                  <a:lnTo>
                    <a:pt x="330440" y="892871"/>
                  </a:lnTo>
                  <a:lnTo>
                    <a:pt x="374849" y="900638"/>
                  </a:lnTo>
                  <a:lnTo>
                    <a:pt x="420687" y="903288"/>
                  </a:lnTo>
                  <a:lnTo>
                    <a:pt x="466526" y="900638"/>
                  </a:lnTo>
                  <a:lnTo>
                    <a:pt x="510935" y="892871"/>
                  </a:lnTo>
                  <a:lnTo>
                    <a:pt x="553657" y="880263"/>
                  </a:lnTo>
                  <a:lnTo>
                    <a:pt x="594437" y="863089"/>
                  </a:lnTo>
                  <a:lnTo>
                    <a:pt x="633016" y="841626"/>
                  </a:lnTo>
                  <a:lnTo>
                    <a:pt x="669140" y="816147"/>
                  </a:lnTo>
                  <a:lnTo>
                    <a:pt x="702551" y="786929"/>
                  </a:lnTo>
                  <a:lnTo>
                    <a:pt x="732992" y="754248"/>
                  </a:lnTo>
                  <a:lnTo>
                    <a:pt x="760206" y="718379"/>
                  </a:lnTo>
                  <a:lnTo>
                    <a:pt x="783939" y="679597"/>
                  </a:lnTo>
                  <a:lnTo>
                    <a:pt x="803931" y="638178"/>
                  </a:lnTo>
                  <a:lnTo>
                    <a:pt x="819928" y="594398"/>
                  </a:lnTo>
                  <a:lnTo>
                    <a:pt x="831671" y="548532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9"/>
                  </a:lnTo>
                  <a:lnTo>
                    <a:pt x="783939" y="223690"/>
                  </a:lnTo>
                  <a:lnTo>
                    <a:pt x="760206" y="184908"/>
                  </a:lnTo>
                  <a:lnTo>
                    <a:pt x="732992" y="149039"/>
                  </a:lnTo>
                  <a:lnTo>
                    <a:pt x="702551" y="116358"/>
                  </a:lnTo>
                  <a:lnTo>
                    <a:pt x="669140" y="87141"/>
                  </a:lnTo>
                  <a:lnTo>
                    <a:pt x="633016" y="61662"/>
                  </a:lnTo>
                  <a:lnTo>
                    <a:pt x="594437" y="40198"/>
                  </a:lnTo>
                  <a:lnTo>
                    <a:pt x="553657" y="23025"/>
                  </a:lnTo>
                  <a:lnTo>
                    <a:pt x="510935" y="10417"/>
                  </a:lnTo>
                  <a:lnTo>
                    <a:pt x="466526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8655" y="8705088"/>
              <a:ext cx="1426464" cy="142341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69528" y="8738284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8"/>
                  </a:lnTo>
                  <a:lnTo>
                    <a:pt x="466122" y="27624"/>
                  </a:lnTo>
                  <a:lnTo>
                    <a:pt x="421874" y="42637"/>
                  </a:lnTo>
                  <a:lnTo>
                    <a:pt x="379108" y="60641"/>
                  </a:lnTo>
                  <a:lnTo>
                    <a:pt x="337953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2" y="224399"/>
                  </a:lnTo>
                  <a:lnTo>
                    <a:pt x="131928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6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6" y="927524"/>
                  </a:lnTo>
                  <a:lnTo>
                    <a:pt x="81878" y="968493"/>
                  </a:lnTo>
                  <a:lnTo>
                    <a:pt x="105591" y="1007734"/>
                  </a:lnTo>
                  <a:lnTo>
                    <a:pt x="131928" y="1045120"/>
                  </a:lnTo>
                  <a:lnTo>
                    <a:pt x="160762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0"/>
                  </a:lnTo>
                  <a:lnTo>
                    <a:pt x="298534" y="1199809"/>
                  </a:lnTo>
                  <a:lnTo>
                    <a:pt x="337953" y="1223415"/>
                  </a:lnTo>
                  <a:lnTo>
                    <a:pt x="379108" y="1244283"/>
                  </a:lnTo>
                  <a:lnTo>
                    <a:pt x="421874" y="1262287"/>
                  </a:lnTo>
                  <a:lnTo>
                    <a:pt x="466122" y="1277300"/>
                  </a:lnTo>
                  <a:lnTo>
                    <a:pt x="511727" y="1289196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6"/>
                  </a:lnTo>
                  <a:lnTo>
                    <a:pt x="844707" y="1277300"/>
                  </a:lnTo>
                  <a:lnTo>
                    <a:pt x="888956" y="1262287"/>
                  </a:lnTo>
                  <a:lnTo>
                    <a:pt x="931721" y="1244283"/>
                  </a:lnTo>
                  <a:lnTo>
                    <a:pt x="972876" y="1223415"/>
                  </a:lnTo>
                  <a:lnTo>
                    <a:pt x="1012295" y="1199809"/>
                  </a:lnTo>
                  <a:lnTo>
                    <a:pt x="1049850" y="1173590"/>
                  </a:lnTo>
                  <a:lnTo>
                    <a:pt x="1085415" y="1144886"/>
                  </a:lnTo>
                  <a:lnTo>
                    <a:pt x="1118863" y="1113823"/>
                  </a:lnTo>
                  <a:lnTo>
                    <a:pt x="1150068" y="1080525"/>
                  </a:lnTo>
                  <a:lnTo>
                    <a:pt x="1178902" y="1045120"/>
                  </a:lnTo>
                  <a:lnTo>
                    <a:pt x="1205238" y="1007734"/>
                  </a:lnTo>
                  <a:lnTo>
                    <a:pt x="1228951" y="968493"/>
                  </a:lnTo>
                  <a:lnTo>
                    <a:pt x="1249914" y="927524"/>
                  </a:lnTo>
                  <a:lnTo>
                    <a:pt x="1267999" y="884951"/>
                  </a:lnTo>
                  <a:lnTo>
                    <a:pt x="1283080" y="840902"/>
                  </a:lnTo>
                  <a:lnTo>
                    <a:pt x="1295031" y="795502"/>
                  </a:lnTo>
                  <a:lnTo>
                    <a:pt x="1303724" y="748878"/>
                  </a:lnTo>
                  <a:lnTo>
                    <a:pt x="1309032" y="701156"/>
                  </a:lnTo>
                  <a:lnTo>
                    <a:pt x="1310830" y="652462"/>
                  </a:lnTo>
                  <a:lnTo>
                    <a:pt x="1309032" y="603768"/>
                  </a:lnTo>
                  <a:lnTo>
                    <a:pt x="1303724" y="556046"/>
                  </a:lnTo>
                  <a:lnTo>
                    <a:pt x="1295031" y="509422"/>
                  </a:lnTo>
                  <a:lnTo>
                    <a:pt x="1283080" y="464022"/>
                  </a:lnTo>
                  <a:lnTo>
                    <a:pt x="1267999" y="419973"/>
                  </a:lnTo>
                  <a:lnTo>
                    <a:pt x="1249914" y="377400"/>
                  </a:lnTo>
                  <a:lnTo>
                    <a:pt x="1228951" y="336431"/>
                  </a:lnTo>
                  <a:lnTo>
                    <a:pt x="1205238" y="297190"/>
                  </a:lnTo>
                  <a:lnTo>
                    <a:pt x="1178902" y="259804"/>
                  </a:lnTo>
                  <a:lnTo>
                    <a:pt x="1150068" y="224399"/>
                  </a:lnTo>
                  <a:lnTo>
                    <a:pt x="1118863" y="191101"/>
                  </a:lnTo>
                  <a:lnTo>
                    <a:pt x="1085415" y="160038"/>
                  </a:lnTo>
                  <a:lnTo>
                    <a:pt x="1049850" y="131334"/>
                  </a:lnTo>
                  <a:lnTo>
                    <a:pt x="1012295" y="105115"/>
                  </a:lnTo>
                  <a:lnTo>
                    <a:pt x="972876" y="81509"/>
                  </a:lnTo>
                  <a:lnTo>
                    <a:pt x="931721" y="60641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8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69528" y="8738284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53778" y="8917670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8" y="37176"/>
                  </a:lnTo>
                  <a:lnTo>
                    <a:pt x="249812" y="57097"/>
                  </a:lnTo>
                  <a:lnTo>
                    <a:pt x="210455" y="80793"/>
                  </a:lnTo>
                  <a:lnTo>
                    <a:pt x="173708" y="108027"/>
                  </a:lnTo>
                  <a:lnTo>
                    <a:pt x="139810" y="138560"/>
                  </a:lnTo>
                  <a:lnTo>
                    <a:pt x="109001" y="172155"/>
                  </a:lnTo>
                  <a:lnTo>
                    <a:pt x="81522" y="208574"/>
                  </a:lnTo>
                  <a:lnTo>
                    <a:pt x="57612" y="247579"/>
                  </a:lnTo>
                  <a:lnTo>
                    <a:pt x="37511" y="288933"/>
                  </a:lnTo>
                  <a:lnTo>
                    <a:pt x="21460" y="332397"/>
                  </a:lnTo>
                  <a:lnTo>
                    <a:pt x="9697" y="377734"/>
                  </a:lnTo>
                  <a:lnTo>
                    <a:pt x="2464" y="424706"/>
                  </a:lnTo>
                  <a:lnTo>
                    <a:pt x="0" y="473076"/>
                  </a:lnTo>
                  <a:lnTo>
                    <a:pt x="2464" y="521445"/>
                  </a:lnTo>
                  <a:lnTo>
                    <a:pt x="9697" y="568417"/>
                  </a:lnTo>
                  <a:lnTo>
                    <a:pt x="21460" y="613754"/>
                  </a:lnTo>
                  <a:lnTo>
                    <a:pt x="37511" y="657218"/>
                  </a:lnTo>
                  <a:lnTo>
                    <a:pt x="57612" y="698572"/>
                  </a:lnTo>
                  <a:lnTo>
                    <a:pt x="81522" y="737577"/>
                  </a:lnTo>
                  <a:lnTo>
                    <a:pt x="109001" y="773996"/>
                  </a:lnTo>
                  <a:lnTo>
                    <a:pt x="139810" y="807591"/>
                  </a:lnTo>
                  <a:lnTo>
                    <a:pt x="173708" y="838124"/>
                  </a:lnTo>
                  <a:lnTo>
                    <a:pt x="210455" y="865358"/>
                  </a:lnTo>
                  <a:lnTo>
                    <a:pt x="249812" y="889054"/>
                  </a:lnTo>
                  <a:lnTo>
                    <a:pt x="291538" y="908975"/>
                  </a:lnTo>
                  <a:lnTo>
                    <a:pt x="335395" y="924883"/>
                  </a:lnTo>
                  <a:lnTo>
                    <a:pt x="381141" y="936541"/>
                  </a:lnTo>
                  <a:lnTo>
                    <a:pt x="428536" y="943710"/>
                  </a:lnTo>
                  <a:lnTo>
                    <a:pt x="477342" y="946152"/>
                  </a:lnTo>
                  <a:lnTo>
                    <a:pt x="526147" y="943710"/>
                  </a:lnTo>
                  <a:lnTo>
                    <a:pt x="573543" y="936541"/>
                  </a:lnTo>
                  <a:lnTo>
                    <a:pt x="619289" y="924883"/>
                  </a:lnTo>
                  <a:lnTo>
                    <a:pt x="663145" y="908975"/>
                  </a:lnTo>
                  <a:lnTo>
                    <a:pt x="704871" y="889054"/>
                  </a:lnTo>
                  <a:lnTo>
                    <a:pt x="744228" y="865358"/>
                  </a:lnTo>
                  <a:lnTo>
                    <a:pt x="780976" y="838124"/>
                  </a:lnTo>
                  <a:lnTo>
                    <a:pt x="814874" y="807591"/>
                  </a:lnTo>
                  <a:lnTo>
                    <a:pt x="845682" y="773996"/>
                  </a:lnTo>
                  <a:lnTo>
                    <a:pt x="873161" y="737577"/>
                  </a:lnTo>
                  <a:lnTo>
                    <a:pt x="897071" y="698572"/>
                  </a:lnTo>
                  <a:lnTo>
                    <a:pt x="917172" y="657218"/>
                  </a:lnTo>
                  <a:lnTo>
                    <a:pt x="933224" y="613754"/>
                  </a:lnTo>
                  <a:lnTo>
                    <a:pt x="944986" y="568417"/>
                  </a:lnTo>
                  <a:lnTo>
                    <a:pt x="952219" y="521445"/>
                  </a:lnTo>
                  <a:lnTo>
                    <a:pt x="954684" y="473076"/>
                  </a:lnTo>
                  <a:lnTo>
                    <a:pt x="952219" y="424706"/>
                  </a:lnTo>
                  <a:lnTo>
                    <a:pt x="944986" y="377734"/>
                  </a:lnTo>
                  <a:lnTo>
                    <a:pt x="933224" y="332397"/>
                  </a:lnTo>
                  <a:lnTo>
                    <a:pt x="917172" y="288933"/>
                  </a:lnTo>
                  <a:lnTo>
                    <a:pt x="897071" y="247579"/>
                  </a:lnTo>
                  <a:lnTo>
                    <a:pt x="873161" y="208574"/>
                  </a:lnTo>
                  <a:lnTo>
                    <a:pt x="845682" y="172155"/>
                  </a:lnTo>
                  <a:lnTo>
                    <a:pt x="814874" y="138560"/>
                  </a:lnTo>
                  <a:lnTo>
                    <a:pt x="780976" y="108027"/>
                  </a:lnTo>
                  <a:lnTo>
                    <a:pt x="744228" y="80793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53778" y="8917670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882378" y="9118241"/>
            <a:ext cx="470534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-25" dirty="0">
                <a:latin typeface="Gill Sans MT Condensed"/>
                <a:cs typeface="Gill Sans MT Condensed"/>
              </a:rPr>
              <a:t>10</a:t>
            </a:r>
            <a:endParaRPr sz="4700">
              <a:latin typeface="Gill Sans MT Condensed"/>
              <a:cs typeface="Gill Sans MT Condense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978322" y="9014687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715255" y="6431279"/>
            <a:ext cx="1430020" cy="1423670"/>
            <a:chOff x="4715255" y="6431279"/>
            <a:chExt cx="1430020" cy="1423670"/>
          </a:xfrm>
        </p:grpSpPr>
        <p:sp>
          <p:nvSpPr>
            <p:cNvPr id="77" name="object 77"/>
            <p:cNvSpPr/>
            <p:nvPr/>
          </p:nvSpPr>
          <p:spPr>
            <a:xfrm>
              <a:off x="4957099" y="6685673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4">
                  <a:moveTo>
                    <a:pt x="420687" y="0"/>
                  </a:moveTo>
                  <a:lnTo>
                    <a:pt x="374848" y="2650"/>
                  </a:lnTo>
                  <a:lnTo>
                    <a:pt x="330439" y="10417"/>
                  </a:lnTo>
                  <a:lnTo>
                    <a:pt x="287717" y="23025"/>
                  </a:lnTo>
                  <a:lnTo>
                    <a:pt x="246937" y="40198"/>
                  </a:lnTo>
                  <a:lnTo>
                    <a:pt x="208358" y="61662"/>
                  </a:lnTo>
                  <a:lnTo>
                    <a:pt x="172234" y="87141"/>
                  </a:lnTo>
                  <a:lnTo>
                    <a:pt x="138823" y="116358"/>
                  </a:lnTo>
                  <a:lnTo>
                    <a:pt x="108382" y="149039"/>
                  </a:lnTo>
                  <a:lnTo>
                    <a:pt x="81168" y="184908"/>
                  </a:lnTo>
                  <a:lnTo>
                    <a:pt x="57435" y="223690"/>
                  </a:lnTo>
                  <a:lnTo>
                    <a:pt x="37443" y="265109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2"/>
                  </a:lnTo>
                  <a:lnTo>
                    <a:pt x="21446" y="594398"/>
                  </a:lnTo>
                  <a:lnTo>
                    <a:pt x="37443" y="638178"/>
                  </a:lnTo>
                  <a:lnTo>
                    <a:pt x="57435" y="679597"/>
                  </a:lnTo>
                  <a:lnTo>
                    <a:pt x="81168" y="718379"/>
                  </a:lnTo>
                  <a:lnTo>
                    <a:pt x="108382" y="754248"/>
                  </a:lnTo>
                  <a:lnTo>
                    <a:pt x="138823" y="786929"/>
                  </a:lnTo>
                  <a:lnTo>
                    <a:pt x="172234" y="816147"/>
                  </a:lnTo>
                  <a:lnTo>
                    <a:pt x="208358" y="841626"/>
                  </a:lnTo>
                  <a:lnTo>
                    <a:pt x="246937" y="863089"/>
                  </a:lnTo>
                  <a:lnTo>
                    <a:pt x="287717" y="880263"/>
                  </a:lnTo>
                  <a:lnTo>
                    <a:pt x="330439" y="892871"/>
                  </a:lnTo>
                  <a:lnTo>
                    <a:pt x="374848" y="900638"/>
                  </a:lnTo>
                  <a:lnTo>
                    <a:pt x="420687" y="903288"/>
                  </a:lnTo>
                  <a:lnTo>
                    <a:pt x="466525" y="900638"/>
                  </a:lnTo>
                  <a:lnTo>
                    <a:pt x="510934" y="892871"/>
                  </a:lnTo>
                  <a:lnTo>
                    <a:pt x="553657" y="880263"/>
                  </a:lnTo>
                  <a:lnTo>
                    <a:pt x="594436" y="863089"/>
                  </a:lnTo>
                  <a:lnTo>
                    <a:pt x="633016" y="841626"/>
                  </a:lnTo>
                  <a:lnTo>
                    <a:pt x="669139" y="816147"/>
                  </a:lnTo>
                  <a:lnTo>
                    <a:pt x="702550" y="786929"/>
                  </a:lnTo>
                  <a:lnTo>
                    <a:pt x="732991" y="754248"/>
                  </a:lnTo>
                  <a:lnTo>
                    <a:pt x="760206" y="718379"/>
                  </a:lnTo>
                  <a:lnTo>
                    <a:pt x="783938" y="679597"/>
                  </a:lnTo>
                  <a:lnTo>
                    <a:pt x="803931" y="638178"/>
                  </a:lnTo>
                  <a:lnTo>
                    <a:pt x="819928" y="594398"/>
                  </a:lnTo>
                  <a:lnTo>
                    <a:pt x="831671" y="548532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9"/>
                  </a:lnTo>
                  <a:lnTo>
                    <a:pt x="783938" y="223690"/>
                  </a:lnTo>
                  <a:lnTo>
                    <a:pt x="760206" y="184908"/>
                  </a:lnTo>
                  <a:lnTo>
                    <a:pt x="732991" y="149039"/>
                  </a:lnTo>
                  <a:lnTo>
                    <a:pt x="702550" y="116358"/>
                  </a:lnTo>
                  <a:lnTo>
                    <a:pt x="669139" y="87141"/>
                  </a:lnTo>
                  <a:lnTo>
                    <a:pt x="633016" y="61662"/>
                  </a:lnTo>
                  <a:lnTo>
                    <a:pt x="594436" y="40198"/>
                  </a:lnTo>
                  <a:lnTo>
                    <a:pt x="553657" y="23025"/>
                  </a:lnTo>
                  <a:lnTo>
                    <a:pt x="510934" y="10417"/>
                  </a:lnTo>
                  <a:lnTo>
                    <a:pt x="466525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15255" y="6431279"/>
              <a:ext cx="1429512" cy="142341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747549" y="646342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3" y="0"/>
                  </a:moveTo>
                  <a:lnTo>
                    <a:pt x="606499" y="1789"/>
                  </a:lnTo>
                  <a:lnTo>
                    <a:pt x="558561" y="7074"/>
                  </a:lnTo>
                  <a:lnTo>
                    <a:pt x="511726" y="15728"/>
                  </a:lnTo>
                  <a:lnTo>
                    <a:pt x="466121" y="27624"/>
                  </a:lnTo>
                  <a:lnTo>
                    <a:pt x="421873" y="42637"/>
                  </a:lnTo>
                  <a:lnTo>
                    <a:pt x="379107" y="60641"/>
                  </a:lnTo>
                  <a:lnTo>
                    <a:pt x="337952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1" y="224399"/>
                  </a:lnTo>
                  <a:lnTo>
                    <a:pt x="131927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5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5" y="927524"/>
                  </a:lnTo>
                  <a:lnTo>
                    <a:pt x="81878" y="968493"/>
                  </a:lnTo>
                  <a:lnTo>
                    <a:pt x="105591" y="1007734"/>
                  </a:lnTo>
                  <a:lnTo>
                    <a:pt x="131927" y="1045120"/>
                  </a:lnTo>
                  <a:lnTo>
                    <a:pt x="160761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0"/>
                  </a:lnTo>
                  <a:lnTo>
                    <a:pt x="298534" y="1199809"/>
                  </a:lnTo>
                  <a:lnTo>
                    <a:pt x="337952" y="1223415"/>
                  </a:lnTo>
                  <a:lnTo>
                    <a:pt x="379107" y="1244283"/>
                  </a:lnTo>
                  <a:lnTo>
                    <a:pt x="421873" y="1262287"/>
                  </a:lnTo>
                  <a:lnTo>
                    <a:pt x="466121" y="1277300"/>
                  </a:lnTo>
                  <a:lnTo>
                    <a:pt x="511726" y="1289196"/>
                  </a:lnTo>
                  <a:lnTo>
                    <a:pt x="558561" y="1297850"/>
                  </a:lnTo>
                  <a:lnTo>
                    <a:pt x="606499" y="1303135"/>
                  </a:lnTo>
                  <a:lnTo>
                    <a:pt x="655413" y="1304925"/>
                  </a:lnTo>
                  <a:lnTo>
                    <a:pt x="704328" y="1303135"/>
                  </a:lnTo>
                  <a:lnTo>
                    <a:pt x="752266" y="1297850"/>
                  </a:lnTo>
                  <a:lnTo>
                    <a:pt x="799101" y="1289196"/>
                  </a:lnTo>
                  <a:lnTo>
                    <a:pt x="844706" y="1277300"/>
                  </a:lnTo>
                  <a:lnTo>
                    <a:pt x="888955" y="1262287"/>
                  </a:lnTo>
                  <a:lnTo>
                    <a:pt x="931720" y="1244283"/>
                  </a:lnTo>
                  <a:lnTo>
                    <a:pt x="972876" y="1223415"/>
                  </a:lnTo>
                  <a:lnTo>
                    <a:pt x="1012294" y="1199809"/>
                  </a:lnTo>
                  <a:lnTo>
                    <a:pt x="1049849" y="1173590"/>
                  </a:lnTo>
                  <a:lnTo>
                    <a:pt x="1085414" y="1144886"/>
                  </a:lnTo>
                  <a:lnTo>
                    <a:pt x="1118862" y="1113823"/>
                  </a:lnTo>
                  <a:lnTo>
                    <a:pt x="1150067" y="1080525"/>
                  </a:lnTo>
                  <a:lnTo>
                    <a:pt x="1178901" y="1045120"/>
                  </a:lnTo>
                  <a:lnTo>
                    <a:pt x="1205237" y="1007734"/>
                  </a:lnTo>
                  <a:lnTo>
                    <a:pt x="1228950" y="968493"/>
                  </a:lnTo>
                  <a:lnTo>
                    <a:pt x="1249913" y="927524"/>
                  </a:lnTo>
                  <a:lnTo>
                    <a:pt x="1267998" y="884951"/>
                  </a:lnTo>
                  <a:lnTo>
                    <a:pt x="1283079" y="840902"/>
                  </a:lnTo>
                  <a:lnTo>
                    <a:pt x="1295029" y="795502"/>
                  </a:lnTo>
                  <a:lnTo>
                    <a:pt x="1303722" y="748878"/>
                  </a:lnTo>
                  <a:lnTo>
                    <a:pt x="1309031" y="701156"/>
                  </a:lnTo>
                  <a:lnTo>
                    <a:pt x="1310829" y="652462"/>
                  </a:lnTo>
                  <a:lnTo>
                    <a:pt x="1309031" y="603768"/>
                  </a:lnTo>
                  <a:lnTo>
                    <a:pt x="1303722" y="556046"/>
                  </a:lnTo>
                  <a:lnTo>
                    <a:pt x="1295029" y="509422"/>
                  </a:lnTo>
                  <a:lnTo>
                    <a:pt x="1283079" y="464022"/>
                  </a:lnTo>
                  <a:lnTo>
                    <a:pt x="1267998" y="419973"/>
                  </a:lnTo>
                  <a:lnTo>
                    <a:pt x="1249913" y="377400"/>
                  </a:lnTo>
                  <a:lnTo>
                    <a:pt x="1228950" y="336431"/>
                  </a:lnTo>
                  <a:lnTo>
                    <a:pt x="1205237" y="297190"/>
                  </a:lnTo>
                  <a:lnTo>
                    <a:pt x="1178901" y="259804"/>
                  </a:lnTo>
                  <a:lnTo>
                    <a:pt x="1150067" y="224399"/>
                  </a:lnTo>
                  <a:lnTo>
                    <a:pt x="1118862" y="191101"/>
                  </a:lnTo>
                  <a:lnTo>
                    <a:pt x="1085414" y="160038"/>
                  </a:lnTo>
                  <a:lnTo>
                    <a:pt x="1049849" y="131334"/>
                  </a:lnTo>
                  <a:lnTo>
                    <a:pt x="1012294" y="105115"/>
                  </a:lnTo>
                  <a:lnTo>
                    <a:pt x="972876" y="81509"/>
                  </a:lnTo>
                  <a:lnTo>
                    <a:pt x="931720" y="60641"/>
                  </a:lnTo>
                  <a:lnTo>
                    <a:pt x="888955" y="42637"/>
                  </a:lnTo>
                  <a:lnTo>
                    <a:pt x="844706" y="27624"/>
                  </a:lnTo>
                  <a:lnTo>
                    <a:pt x="799101" y="15728"/>
                  </a:lnTo>
                  <a:lnTo>
                    <a:pt x="752266" y="7074"/>
                  </a:lnTo>
                  <a:lnTo>
                    <a:pt x="704328" y="1789"/>
                  </a:lnTo>
                  <a:lnTo>
                    <a:pt x="655413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47549" y="646342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31798" y="6642809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8" y="37176"/>
                  </a:lnTo>
                  <a:lnTo>
                    <a:pt x="249812" y="57097"/>
                  </a:lnTo>
                  <a:lnTo>
                    <a:pt x="210455" y="80793"/>
                  </a:lnTo>
                  <a:lnTo>
                    <a:pt x="173708" y="108027"/>
                  </a:lnTo>
                  <a:lnTo>
                    <a:pt x="139810" y="138560"/>
                  </a:lnTo>
                  <a:lnTo>
                    <a:pt x="109001" y="172155"/>
                  </a:lnTo>
                  <a:lnTo>
                    <a:pt x="81522" y="208574"/>
                  </a:lnTo>
                  <a:lnTo>
                    <a:pt x="57612" y="247579"/>
                  </a:lnTo>
                  <a:lnTo>
                    <a:pt x="37511" y="288933"/>
                  </a:lnTo>
                  <a:lnTo>
                    <a:pt x="21460" y="332397"/>
                  </a:lnTo>
                  <a:lnTo>
                    <a:pt x="9697" y="377734"/>
                  </a:lnTo>
                  <a:lnTo>
                    <a:pt x="2464" y="424706"/>
                  </a:lnTo>
                  <a:lnTo>
                    <a:pt x="0" y="473076"/>
                  </a:lnTo>
                  <a:lnTo>
                    <a:pt x="2464" y="521445"/>
                  </a:lnTo>
                  <a:lnTo>
                    <a:pt x="9697" y="568417"/>
                  </a:lnTo>
                  <a:lnTo>
                    <a:pt x="21460" y="613754"/>
                  </a:lnTo>
                  <a:lnTo>
                    <a:pt x="37511" y="657218"/>
                  </a:lnTo>
                  <a:lnTo>
                    <a:pt x="57612" y="698572"/>
                  </a:lnTo>
                  <a:lnTo>
                    <a:pt x="81522" y="737577"/>
                  </a:lnTo>
                  <a:lnTo>
                    <a:pt x="109001" y="773996"/>
                  </a:lnTo>
                  <a:lnTo>
                    <a:pt x="139810" y="807591"/>
                  </a:lnTo>
                  <a:lnTo>
                    <a:pt x="173708" y="838124"/>
                  </a:lnTo>
                  <a:lnTo>
                    <a:pt x="210455" y="865358"/>
                  </a:lnTo>
                  <a:lnTo>
                    <a:pt x="249812" y="889054"/>
                  </a:lnTo>
                  <a:lnTo>
                    <a:pt x="291538" y="908975"/>
                  </a:lnTo>
                  <a:lnTo>
                    <a:pt x="335395" y="924883"/>
                  </a:lnTo>
                  <a:lnTo>
                    <a:pt x="381141" y="936541"/>
                  </a:lnTo>
                  <a:lnTo>
                    <a:pt x="428536" y="943710"/>
                  </a:lnTo>
                  <a:lnTo>
                    <a:pt x="477342" y="946152"/>
                  </a:lnTo>
                  <a:lnTo>
                    <a:pt x="526147" y="943710"/>
                  </a:lnTo>
                  <a:lnTo>
                    <a:pt x="573543" y="936541"/>
                  </a:lnTo>
                  <a:lnTo>
                    <a:pt x="619289" y="924883"/>
                  </a:lnTo>
                  <a:lnTo>
                    <a:pt x="663145" y="908975"/>
                  </a:lnTo>
                  <a:lnTo>
                    <a:pt x="704871" y="889054"/>
                  </a:lnTo>
                  <a:lnTo>
                    <a:pt x="744228" y="865358"/>
                  </a:lnTo>
                  <a:lnTo>
                    <a:pt x="780976" y="838124"/>
                  </a:lnTo>
                  <a:lnTo>
                    <a:pt x="814874" y="807591"/>
                  </a:lnTo>
                  <a:lnTo>
                    <a:pt x="845682" y="773996"/>
                  </a:lnTo>
                  <a:lnTo>
                    <a:pt x="873161" y="737577"/>
                  </a:lnTo>
                  <a:lnTo>
                    <a:pt x="897071" y="698572"/>
                  </a:lnTo>
                  <a:lnTo>
                    <a:pt x="917172" y="657218"/>
                  </a:lnTo>
                  <a:lnTo>
                    <a:pt x="933224" y="613754"/>
                  </a:lnTo>
                  <a:lnTo>
                    <a:pt x="944986" y="568417"/>
                  </a:lnTo>
                  <a:lnTo>
                    <a:pt x="952219" y="521445"/>
                  </a:lnTo>
                  <a:lnTo>
                    <a:pt x="954684" y="473076"/>
                  </a:lnTo>
                  <a:lnTo>
                    <a:pt x="952219" y="424706"/>
                  </a:lnTo>
                  <a:lnTo>
                    <a:pt x="944986" y="377734"/>
                  </a:lnTo>
                  <a:lnTo>
                    <a:pt x="933224" y="332397"/>
                  </a:lnTo>
                  <a:lnTo>
                    <a:pt x="917172" y="288933"/>
                  </a:lnTo>
                  <a:lnTo>
                    <a:pt x="897071" y="247579"/>
                  </a:lnTo>
                  <a:lnTo>
                    <a:pt x="873161" y="208574"/>
                  </a:lnTo>
                  <a:lnTo>
                    <a:pt x="845682" y="172155"/>
                  </a:lnTo>
                  <a:lnTo>
                    <a:pt x="814874" y="138560"/>
                  </a:lnTo>
                  <a:lnTo>
                    <a:pt x="780976" y="108027"/>
                  </a:lnTo>
                  <a:lnTo>
                    <a:pt x="744228" y="80793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931798" y="6642809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5160398" y="6841384"/>
            <a:ext cx="470534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-25" dirty="0">
                <a:latin typeface="Gill Sans MT Condensed"/>
                <a:cs typeface="Gill Sans MT Condensed"/>
              </a:rPr>
              <a:t>11</a:t>
            </a:r>
            <a:endParaRPr sz="4700">
              <a:latin typeface="Gill Sans MT Condensed"/>
              <a:cs typeface="Gill Sans MT Condensed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56341" y="6737832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331774" y="2629915"/>
            <a:ext cx="75819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25095" algn="just">
              <a:lnSpc>
                <a:spcPct val="100800"/>
              </a:lnSpc>
              <a:spcBef>
                <a:spcPts val="85"/>
              </a:spcBef>
            </a:pPr>
            <a:r>
              <a:rPr sz="1200" b="1" dirty="0">
                <a:latin typeface="Calibri"/>
                <a:cs typeface="Calibri"/>
              </a:rPr>
              <a:t>Exam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&amp; </a:t>
            </a:r>
            <a:r>
              <a:rPr sz="1200" b="1" dirty="0">
                <a:latin typeface="Calibri"/>
                <a:cs typeface="Calibri"/>
              </a:rPr>
              <a:t>Post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16 </a:t>
            </a:r>
            <a:r>
              <a:rPr sz="1200" b="1" spc="-10" dirty="0">
                <a:latin typeface="Calibri"/>
                <a:cs typeface="Calibri"/>
              </a:rPr>
              <a:t>Destination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707410" y="15628648"/>
            <a:ext cx="13906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21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Physics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214486" y="13303923"/>
            <a:ext cx="970280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Sound</a:t>
            </a:r>
            <a:r>
              <a:rPr sz="2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1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Waves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 rot="3159802">
            <a:off x="1164722" y="10802628"/>
            <a:ext cx="5632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Light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878223" y="11272514"/>
            <a:ext cx="223012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100" b="1" spc="-10" dirty="0" err="1">
                <a:solidFill>
                  <a:srgbClr val="FFFFFF"/>
                </a:solidFill>
                <a:latin typeface="Calibri"/>
                <a:cs typeface="Calibri"/>
              </a:rPr>
              <a:t>Electrom</a:t>
            </a:r>
            <a:r>
              <a:rPr sz="2100" b="1" spc="-10" dirty="0" err="1">
                <a:solidFill>
                  <a:srgbClr val="FFFFFF"/>
                </a:solidFill>
                <a:latin typeface="Calibri"/>
                <a:cs typeface="Calibri"/>
              </a:rPr>
              <a:t>agnetism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849944" y="11218109"/>
            <a:ext cx="12249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sz="2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893707" y="11487349"/>
            <a:ext cx="10934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lang="en-GB" sz="21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ents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625314" y="14833091"/>
            <a:ext cx="630555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happens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when</a:t>
            </a:r>
            <a:r>
              <a:rPr sz="800" spc="-10" dirty="0">
                <a:latin typeface="Calibri"/>
                <a:cs typeface="Calibri"/>
              </a:rPr>
              <a:t> forces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10" dirty="0">
                <a:latin typeface="Calibri"/>
                <a:cs typeface="Calibri"/>
              </a:rPr>
              <a:t> balanced?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861485" y="14833091"/>
            <a:ext cx="690880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happens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when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forces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are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unbalanced?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988917" y="16387571"/>
            <a:ext cx="49212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air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resistance?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794484" y="16366236"/>
            <a:ext cx="488950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force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you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float?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141856" y="15242989"/>
            <a:ext cx="35369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gravity?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52382" y="16115852"/>
            <a:ext cx="64579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objects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10" dirty="0">
                <a:latin typeface="Calibri"/>
                <a:cs typeface="Calibri"/>
              </a:rPr>
              <a:t> solar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system?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676037" y="14666004"/>
            <a:ext cx="576580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3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have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day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and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night?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21899" y="15235437"/>
            <a:ext cx="62166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3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have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seasons?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564951" y="14222173"/>
            <a:ext cx="7378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waves?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035216" y="14160582"/>
            <a:ext cx="6635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sound?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520358" y="12961987"/>
            <a:ext cx="90551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sound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waves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travel?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066941" y="12952590"/>
            <a:ext cx="726440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hear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sounds?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74901" y="11764958"/>
            <a:ext cx="865505" cy="395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lang="en-GB" sz="800" dirty="0">
                <a:latin typeface="Calibri"/>
                <a:cs typeface="Calibri"/>
              </a:rPr>
              <a:t>What are electromagnetic waves</a:t>
            </a:r>
            <a:r>
              <a:rPr sz="800" spc="-10" dirty="0">
                <a:latin typeface="Calibri"/>
                <a:cs typeface="Calibri"/>
              </a:rPr>
              <a:t>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734310" y="10311284"/>
            <a:ext cx="794385" cy="3820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many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'</a:t>
            </a:r>
            <a:r>
              <a:rPr sz="800" spc="-10" dirty="0" err="1">
                <a:latin typeface="Calibri"/>
                <a:cs typeface="Calibri"/>
              </a:rPr>
              <a:t>colours</a:t>
            </a:r>
            <a:r>
              <a:rPr lang="en-GB" sz="800" spc="-10" dirty="0">
                <a:latin typeface="Calibri"/>
                <a:cs typeface="Calibri"/>
              </a:rPr>
              <a:t>’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there?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41953" y="10032696"/>
            <a:ext cx="738505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Is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there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‘light’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cannot</a:t>
            </a:r>
            <a:r>
              <a:rPr sz="800" spc="-20" dirty="0">
                <a:latin typeface="Calibri"/>
                <a:cs typeface="Calibri"/>
              </a:rPr>
              <a:t> see?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23359" y="10989082"/>
            <a:ext cx="69913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use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electromagnetic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waves?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082411" y="14045291"/>
            <a:ext cx="70485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3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measure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speed?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366689" y="12949687"/>
            <a:ext cx="7061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speed</a:t>
            </a:r>
            <a:r>
              <a:rPr sz="800" spc="-10" dirty="0">
                <a:latin typeface="Calibri"/>
                <a:cs typeface="Calibri"/>
              </a:rPr>
              <a:t>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 rot="18017749">
            <a:off x="8830086" y="13789318"/>
            <a:ext cx="172085" cy="297815"/>
          </a:xfrm>
          <a:custGeom>
            <a:avLst/>
            <a:gdLst/>
            <a:ahLst/>
            <a:cxnLst/>
            <a:rect l="l" t="t" r="r" b="b"/>
            <a:pathLst>
              <a:path w="172085" h="297815">
                <a:moveTo>
                  <a:pt x="109428" y="66310"/>
                </a:moveTo>
                <a:lnTo>
                  <a:pt x="0" y="288893"/>
                </a:lnTo>
                <a:lnTo>
                  <a:pt x="17095" y="297298"/>
                </a:lnTo>
                <a:lnTo>
                  <a:pt x="126523" y="74715"/>
                </a:lnTo>
                <a:lnTo>
                  <a:pt x="117128" y="72239"/>
                </a:lnTo>
                <a:lnTo>
                  <a:pt x="109428" y="66310"/>
                </a:lnTo>
                <a:close/>
              </a:path>
              <a:path w="172085" h="297815">
                <a:moveTo>
                  <a:pt x="171109" y="33844"/>
                </a:moveTo>
                <a:lnTo>
                  <a:pt x="125389" y="33844"/>
                </a:lnTo>
                <a:lnTo>
                  <a:pt x="142485" y="42249"/>
                </a:lnTo>
                <a:lnTo>
                  <a:pt x="126523" y="74715"/>
                </a:lnTo>
                <a:lnTo>
                  <a:pt x="168128" y="54856"/>
                </a:lnTo>
                <a:lnTo>
                  <a:pt x="171985" y="40226"/>
                </a:lnTo>
                <a:lnTo>
                  <a:pt x="171109" y="33844"/>
                </a:lnTo>
                <a:close/>
              </a:path>
              <a:path w="172085" h="297815">
                <a:moveTo>
                  <a:pt x="125389" y="33844"/>
                </a:moveTo>
                <a:lnTo>
                  <a:pt x="109428" y="66310"/>
                </a:lnTo>
                <a:lnTo>
                  <a:pt x="117128" y="72239"/>
                </a:lnTo>
                <a:lnTo>
                  <a:pt x="126523" y="74715"/>
                </a:lnTo>
                <a:lnTo>
                  <a:pt x="142485" y="42249"/>
                </a:lnTo>
                <a:lnTo>
                  <a:pt x="125389" y="33844"/>
                </a:lnTo>
                <a:close/>
              </a:path>
              <a:path w="172085" h="297815">
                <a:moveTo>
                  <a:pt x="136117" y="0"/>
                </a:moveTo>
                <a:lnTo>
                  <a:pt x="121646" y="1984"/>
                </a:lnTo>
                <a:lnTo>
                  <a:pt x="108975" y="9250"/>
                </a:lnTo>
                <a:lnTo>
                  <a:pt x="99745" y="21238"/>
                </a:lnTo>
                <a:lnTo>
                  <a:pt x="95889" y="35867"/>
                </a:lnTo>
                <a:lnTo>
                  <a:pt x="97874" y="50338"/>
                </a:lnTo>
                <a:lnTo>
                  <a:pt x="105140" y="63009"/>
                </a:lnTo>
                <a:lnTo>
                  <a:pt x="109428" y="66310"/>
                </a:lnTo>
                <a:lnTo>
                  <a:pt x="125389" y="33844"/>
                </a:lnTo>
                <a:lnTo>
                  <a:pt x="171109" y="33844"/>
                </a:lnTo>
                <a:lnTo>
                  <a:pt x="170000" y="25756"/>
                </a:lnTo>
                <a:lnTo>
                  <a:pt x="162735" y="13085"/>
                </a:lnTo>
                <a:lnTo>
                  <a:pt x="150747" y="3856"/>
                </a:lnTo>
                <a:lnTo>
                  <a:pt x="13611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5818886" y="15250300"/>
            <a:ext cx="1326515" cy="1056640"/>
          </a:xfrm>
          <a:custGeom>
            <a:avLst/>
            <a:gdLst/>
            <a:ahLst/>
            <a:cxnLst/>
            <a:rect l="l" t="t" r="r" b="b"/>
            <a:pathLst>
              <a:path w="1326515" h="1056640">
                <a:moveTo>
                  <a:pt x="87261" y="1028268"/>
                </a:moveTo>
                <a:lnTo>
                  <a:pt x="78524" y="790422"/>
                </a:lnTo>
                <a:lnTo>
                  <a:pt x="68986" y="790422"/>
                </a:lnTo>
                <a:lnTo>
                  <a:pt x="59461" y="790422"/>
                </a:lnTo>
                <a:lnTo>
                  <a:pt x="68224" y="1028966"/>
                </a:lnTo>
                <a:lnTo>
                  <a:pt x="87261" y="1028268"/>
                </a:lnTo>
                <a:close/>
              </a:path>
              <a:path w="1326515" h="1056640">
                <a:moveTo>
                  <a:pt x="105664" y="750951"/>
                </a:moveTo>
                <a:lnTo>
                  <a:pt x="102133" y="736244"/>
                </a:lnTo>
                <a:lnTo>
                  <a:pt x="93522" y="724446"/>
                </a:lnTo>
                <a:lnTo>
                  <a:pt x="81127" y="716724"/>
                </a:lnTo>
                <a:lnTo>
                  <a:pt x="66192" y="714273"/>
                </a:lnTo>
                <a:lnTo>
                  <a:pt x="51485" y="717816"/>
                </a:lnTo>
                <a:lnTo>
                  <a:pt x="39674" y="726414"/>
                </a:lnTo>
                <a:lnTo>
                  <a:pt x="31965" y="738822"/>
                </a:lnTo>
                <a:lnTo>
                  <a:pt x="29514" y="753745"/>
                </a:lnTo>
                <a:lnTo>
                  <a:pt x="33058" y="768464"/>
                </a:lnTo>
                <a:lnTo>
                  <a:pt x="41656" y="780262"/>
                </a:lnTo>
                <a:lnTo>
                  <a:pt x="54063" y="787984"/>
                </a:lnTo>
                <a:lnTo>
                  <a:pt x="59397" y="788860"/>
                </a:lnTo>
                <a:lnTo>
                  <a:pt x="75476" y="788860"/>
                </a:lnTo>
                <a:lnTo>
                  <a:pt x="78460" y="788860"/>
                </a:lnTo>
                <a:lnTo>
                  <a:pt x="78435" y="788149"/>
                </a:lnTo>
                <a:lnTo>
                  <a:pt x="83693" y="786892"/>
                </a:lnTo>
                <a:lnTo>
                  <a:pt x="95504" y="778281"/>
                </a:lnTo>
                <a:lnTo>
                  <a:pt x="103212" y="765886"/>
                </a:lnTo>
                <a:lnTo>
                  <a:pt x="105498" y="752005"/>
                </a:lnTo>
                <a:lnTo>
                  <a:pt x="105664" y="750951"/>
                </a:lnTo>
                <a:close/>
              </a:path>
              <a:path w="1326515" h="1056640">
                <a:moveTo>
                  <a:pt x="185026" y="6756"/>
                </a:moveTo>
                <a:lnTo>
                  <a:pt x="167208" y="0"/>
                </a:lnTo>
                <a:lnTo>
                  <a:pt x="41998" y="330149"/>
                </a:lnTo>
                <a:lnTo>
                  <a:pt x="36664" y="329272"/>
                </a:lnTo>
                <a:lnTo>
                  <a:pt x="22440" y="332613"/>
                </a:lnTo>
                <a:lnTo>
                  <a:pt x="10515" y="341045"/>
                </a:lnTo>
                <a:lnTo>
                  <a:pt x="2451" y="353847"/>
                </a:lnTo>
                <a:lnTo>
                  <a:pt x="0" y="368769"/>
                </a:lnTo>
                <a:lnTo>
                  <a:pt x="3340" y="382993"/>
                </a:lnTo>
                <a:lnTo>
                  <a:pt x="11760" y="394919"/>
                </a:lnTo>
                <a:lnTo>
                  <a:pt x="24574" y="402983"/>
                </a:lnTo>
                <a:lnTo>
                  <a:pt x="39497" y="405434"/>
                </a:lnTo>
                <a:lnTo>
                  <a:pt x="53721" y="402094"/>
                </a:lnTo>
                <a:lnTo>
                  <a:pt x="65646" y="393674"/>
                </a:lnTo>
                <a:lnTo>
                  <a:pt x="73698" y="380860"/>
                </a:lnTo>
                <a:lnTo>
                  <a:pt x="75374" y="370725"/>
                </a:lnTo>
                <a:lnTo>
                  <a:pt x="76161" y="365937"/>
                </a:lnTo>
                <a:lnTo>
                  <a:pt x="72821" y="351713"/>
                </a:lnTo>
                <a:lnTo>
                  <a:pt x="64389" y="339788"/>
                </a:lnTo>
                <a:lnTo>
                  <a:pt x="59817" y="336905"/>
                </a:lnTo>
                <a:lnTo>
                  <a:pt x="185026" y="6756"/>
                </a:lnTo>
                <a:close/>
              </a:path>
              <a:path w="1326515" h="1056640">
                <a:moveTo>
                  <a:pt x="1238478" y="1055776"/>
                </a:moveTo>
                <a:lnTo>
                  <a:pt x="1229741" y="817930"/>
                </a:lnTo>
                <a:lnTo>
                  <a:pt x="1220203" y="817930"/>
                </a:lnTo>
                <a:lnTo>
                  <a:pt x="1210678" y="817930"/>
                </a:lnTo>
                <a:lnTo>
                  <a:pt x="1219441" y="1056474"/>
                </a:lnTo>
                <a:lnTo>
                  <a:pt x="1238478" y="1055776"/>
                </a:lnTo>
                <a:close/>
              </a:path>
              <a:path w="1326515" h="1056640">
                <a:moveTo>
                  <a:pt x="1256880" y="778459"/>
                </a:moveTo>
                <a:lnTo>
                  <a:pt x="1253350" y="763752"/>
                </a:lnTo>
                <a:lnTo>
                  <a:pt x="1244739" y="751954"/>
                </a:lnTo>
                <a:lnTo>
                  <a:pt x="1232344" y="744232"/>
                </a:lnTo>
                <a:lnTo>
                  <a:pt x="1217409" y="741794"/>
                </a:lnTo>
                <a:lnTo>
                  <a:pt x="1202702" y="745324"/>
                </a:lnTo>
                <a:lnTo>
                  <a:pt x="1190891" y="753935"/>
                </a:lnTo>
                <a:lnTo>
                  <a:pt x="1183182" y="766330"/>
                </a:lnTo>
                <a:lnTo>
                  <a:pt x="1180731" y="781265"/>
                </a:lnTo>
                <a:lnTo>
                  <a:pt x="1184275" y="795972"/>
                </a:lnTo>
                <a:lnTo>
                  <a:pt x="1192872" y="807770"/>
                </a:lnTo>
                <a:lnTo>
                  <a:pt x="1205280" y="815492"/>
                </a:lnTo>
                <a:lnTo>
                  <a:pt x="1210614" y="816368"/>
                </a:lnTo>
                <a:lnTo>
                  <a:pt x="1226731" y="816368"/>
                </a:lnTo>
                <a:lnTo>
                  <a:pt x="1229677" y="816368"/>
                </a:lnTo>
                <a:lnTo>
                  <a:pt x="1229652" y="815670"/>
                </a:lnTo>
                <a:lnTo>
                  <a:pt x="1234922" y="814400"/>
                </a:lnTo>
                <a:lnTo>
                  <a:pt x="1246720" y="805802"/>
                </a:lnTo>
                <a:lnTo>
                  <a:pt x="1254429" y="793394"/>
                </a:lnTo>
                <a:lnTo>
                  <a:pt x="1256715" y="779513"/>
                </a:lnTo>
                <a:lnTo>
                  <a:pt x="1256880" y="778459"/>
                </a:lnTo>
                <a:close/>
              </a:path>
              <a:path w="1326515" h="1056640">
                <a:moveTo>
                  <a:pt x="1326349" y="22047"/>
                </a:moveTo>
                <a:lnTo>
                  <a:pt x="1308531" y="15290"/>
                </a:lnTo>
                <a:lnTo>
                  <a:pt x="1183322" y="345440"/>
                </a:lnTo>
                <a:lnTo>
                  <a:pt x="1177988" y="344563"/>
                </a:lnTo>
                <a:lnTo>
                  <a:pt x="1163764" y="347903"/>
                </a:lnTo>
                <a:lnTo>
                  <a:pt x="1151839" y="356336"/>
                </a:lnTo>
                <a:lnTo>
                  <a:pt x="1143774" y="369138"/>
                </a:lnTo>
                <a:lnTo>
                  <a:pt x="1141323" y="384073"/>
                </a:lnTo>
                <a:lnTo>
                  <a:pt x="1144663" y="398284"/>
                </a:lnTo>
                <a:lnTo>
                  <a:pt x="1153083" y="410210"/>
                </a:lnTo>
                <a:lnTo>
                  <a:pt x="1165898" y="418274"/>
                </a:lnTo>
                <a:lnTo>
                  <a:pt x="1180820" y="420738"/>
                </a:lnTo>
                <a:lnTo>
                  <a:pt x="1195044" y="417398"/>
                </a:lnTo>
                <a:lnTo>
                  <a:pt x="1206969" y="408965"/>
                </a:lnTo>
                <a:lnTo>
                  <a:pt x="1215034" y="396163"/>
                </a:lnTo>
                <a:lnTo>
                  <a:pt x="1216698" y="386029"/>
                </a:lnTo>
                <a:lnTo>
                  <a:pt x="1217485" y="381228"/>
                </a:lnTo>
                <a:lnTo>
                  <a:pt x="1214145" y="367017"/>
                </a:lnTo>
                <a:lnTo>
                  <a:pt x="1205712" y="355079"/>
                </a:lnTo>
                <a:lnTo>
                  <a:pt x="1201140" y="352196"/>
                </a:lnTo>
                <a:lnTo>
                  <a:pt x="1326349" y="22047"/>
                </a:lnTo>
                <a:close/>
              </a:path>
            </a:pathLst>
          </a:custGeom>
          <a:solidFill>
            <a:srgbClr val="00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8422192" y="14242857"/>
            <a:ext cx="8140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electricity?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9250847" y="13684346"/>
            <a:ext cx="650717" cy="395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circuit?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7952233" y="12186525"/>
            <a:ext cx="883919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difference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between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current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</a:t>
            </a:r>
            <a:r>
              <a:rPr sz="800" spc="-10" dirty="0">
                <a:latin typeface="Calibri"/>
                <a:cs typeface="Calibri"/>
              </a:rPr>
              <a:t> voltage?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936016" y="12679171"/>
            <a:ext cx="880744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series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parallel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circuit?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038076" y="11845031"/>
            <a:ext cx="7950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 </a:t>
            </a:r>
            <a:r>
              <a:rPr sz="800" spc="-10" dirty="0">
                <a:latin typeface="Calibri"/>
                <a:cs typeface="Calibri"/>
              </a:rPr>
              <a:t>magnet?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736432" y="11869414"/>
            <a:ext cx="842644" cy="400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strong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electromagnet?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4015182" y="10665455"/>
            <a:ext cx="809625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make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electricity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move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things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2781086" y="10665455"/>
            <a:ext cx="880744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simple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speaker?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2897031" y="10965684"/>
            <a:ext cx="1694814" cy="951230"/>
            <a:chOff x="3444240" y="11009376"/>
            <a:chExt cx="1694814" cy="951230"/>
          </a:xfrm>
        </p:grpSpPr>
        <p:pic>
          <p:nvPicPr>
            <p:cNvPr id="180" name="object 1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4192" y="11024616"/>
              <a:ext cx="417575" cy="429767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610849" y="11050544"/>
              <a:ext cx="311785" cy="323850"/>
            </a:xfrm>
            <a:custGeom>
              <a:avLst/>
              <a:gdLst/>
              <a:ahLst/>
              <a:cxnLst/>
              <a:rect l="l" t="t" r="r" b="b"/>
              <a:pathLst>
                <a:path w="311785" h="323850">
                  <a:moveTo>
                    <a:pt x="37246" y="247341"/>
                  </a:moveTo>
                  <a:lnTo>
                    <a:pt x="22974" y="250448"/>
                  </a:lnTo>
                  <a:lnTo>
                    <a:pt x="10559" y="259095"/>
                  </a:lnTo>
                  <a:lnTo>
                    <a:pt x="2471" y="271880"/>
                  </a:lnTo>
                  <a:lnTo>
                    <a:pt x="0" y="286276"/>
                  </a:lnTo>
                  <a:lnTo>
                    <a:pt x="3106" y="300547"/>
                  </a:lnTo>
                  <a:lnTo>
                    <a:pt x="11753" y="312963"/>
                  </a:lnTo>
                  <a:lnTo>
                    <a:pt x="24539" y="321051"/>
                  </a:lnTo>
                  <a:lnTo>
                    <a:pt x="38934" y="323522"/>
                  </a:lnTo>
                  <a:lnTo>
                    <a:pt x="53206" y="320416"/>
                  </a:lnTo>
                  <a:lnTo>
                    <a:pt x="65621" y="311769"/>
                  </a:lnTo>
                  <a:lnTo>
                    <a:pt x="73709" y="298984"/>
                  </a:lnTo>
                  <a:lnTo>
                    <a:pt x="74905" y="292016"/>
                  </a:lnTo>
                  <a:lnTo>
                    <a:pt x="44972" y="292016"/>
                  </a:lnTo>
                  <a:lnTo>
                    <a:pt x="31207" y="278847"/>
                  </a:lnTo>
                  <a:lnTo>
                    <a:pt x="56215" y="252706"/>
                  </a:lnTo>
                  <a:lnTo>
                    <a:pt x="51642" y="249813"/>
                  </a:lnTo>
                  <a:lnTo>
                    <a:pt x="37246" y="247341"/>
                  </a:lnTo>
                  <a:close/>
                </a:path>
                <a:path w="311785" h="323850">
                  <a:moveTo>
                    <a:pt x="56215" y="252706"/>
                  </a:moveTo>
                  <a:lnTo>
                    <a:pt x="31207" y="278847"/>
                  </a:lnTo>
                  <a:lnTo>
                    <a:pt x="44972" y="292016"/>
                  </a:lnTo>
                  <a:lnTo>
                    <a:pt x="69980" y="265875"/>
                  </a:lnTo>
                  <a:lnTo>
                    <a:pt x="64428" y="257901"/>
                  </a:lnTo>
                  <a:lnTo>
                    <a:pt x="56215" y="252706"/>
                  </a:lnTo>
                  <a:close/>
                </a:path>
                <a:path w="311785" h="323850">
                  <a:moveTo>
                    <a:pt x="69980" y="265875"/>
                  </a:moveTo>
                  <a:lnTo>
                    <a:pt x="44972" y="292016"/>
                  </a:lnTo>
                  <a:lnTo>
                    <a:pt x="74905" y="292016"/>
                  </a:lnTo>
                  <a:lnTo>
                    <a:pt x="76181" y="284588"/>
                  </a:lnTo>
                  <a:lnTo>
                    <a:pt x="73074" y="270317"/>
                  </a:lnTo>
                  <a:lnTo>
                    <a:pt x="69980" y="265875"/>
                  </a:lnTo>
                  <a:close/>
                </a:path>
                <a:path w="311785" h="323850">
                  <a:moveTo>
                    <a:pt x="297969" y="0"/>
                  </a:moveTo>
                  <a:lnTo>
                    <a:pt x="56215" y="252706"/>
                  </a:lnTo>
                  <a:lnTo>
                    <a:pt x="64428" y="257901"/>
                  </a:lnTo>
                  <a:lnTo>
                    <a:pt x="69980" y="265875"/>
                  </a:lnTo>
                  <a:lnTo>
                    <a:pt x="311735" y="13168"/>
                  </a:lnTo>
                  <a:lnTo>
                    <a:pt x="29796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7600" y="11009376"/>
              <a:ext cx="423672" cy="454151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682723" y="11033587"/>
              <a:ext cx="320675" cy="351155"/>
            </a:xfrm>
            <a:custGeom>
              <a:avLst/>
              <a:gdLst/>
              <a:ahLst/>
              <a:cxnLst/>
              <a:rect l="l" t="t" r="r" b="b"/>
              <a:pathLst>
                <a:path w="320675" h="351154">
                  <a:moveTo>
                    <a:pt x="250940" y="292364"/>
                  </a:moveTo>
                  <a:lnTo>
                    <a:pt x="247707" y="296704"/>
                  </a:lnTo>
                  <a:lnTo>
                    <a:pt x="244147" y="310869"/>
                  </a:lnTo>
                  <a:lnTo>
                    <a:pt x="246158" y="325336"/>
                  </a:lnTo>
                  <a:lnTo>
                    <a:pt x="253834" y="338373"/>
                  </a:lnTo>
                  <a:lnTo>
                    <a:pt x="265968" y="347411"/>
                  </a:lnTo>
                  <a:lnTo>
                    <a:pt x="280133" y="350971"/>
                  </a:lnTo>
                  <a:lnTo>
                    <a:pt x="294600" y="348960"/>
                  </a:lnTo>
                  <a:lnTo>
                    <a:pt x="307638" y="341284"/>
                  </a:lnTo>
                  <a:lnTo>
                    <a:pt x="316676" y="329151"/>
                  </a:lnTo>
                  <a:lnTo>
                    <a:pt x="319154" y="319289"/>
                  </a:lnTo>
                  <a:lnTo>
                    <a:pt x="275102" y="319289"/>
                  </a:lnTo>
                  <a:lnTo>
                    <a:pt x="250940" y="292364"/>
                  </a:lnTo>
                  <a:close/>
                </a:path>
                <a:path w="320675" h="351154">
                  <a:moveTo>
                    <a:pt x="265119" y="279640"/>
                  </a:moveTo>
                  <a:lnTo>
                    <a:pt x="256745" y="284571"/>
                  </a:lnTo>
                  <a:lnTo>
                    <a:pt x="250940" y="292364"/>
                  </a:lnTo>
                  <a:lnTo>
                    <a:pt x="275102" y="319289"/>
                  </a:lnTo>
                  <a:lnTo>
                    <a:pt x="289280" y="306565"/>
                  </a:lnTo>
                  <a:lnTo>
                    <a:pt x="265119" y="279640"/>
                  </a:lnTo>
                  <a:close/>
                </a:path>
                <a:path w="320675" h="351154">
                  <a:moveTo>
                    <a:pt x="284249" y="274883"/>
                  </a:moveTo>
                  <a:lnTo>
                    <a:pt x="269782" y="276894"/>
                  </a:lnTo>
                  <a:lnTo>
                    <a:pt x="265119" y="279640"/>
                  </a:lnTo>
                  <a:lnTo>
                    <a:pt x="289280" y="306565"/>
                  </a:lnTo>
                  <a:lnTo>
                    <a:pt x="275102" y="319289"/>
                  </a:lnTo>
                  <a:lnTo>
                    <a:pt x="319154" y="319289"/>
                  </a:lnTo>
                  <a:lnTo>
                    <a:pt x="320236" y="314985"/>
                  </a:lnTo>
                  <a:lnTo>
                    <a:pt x="318224" y="300518"/>
                  </a:lnTo>
                  <a:lnTo>
                    <a:pt x="310548" y="287481"/>
                  </a:lnTo>
                  <a:lnTo>
                    <a:pt x="298414" y="278443"/>
                  </a:lnTo>
                  <a:lnTo>
                    <a:pt x="284249" y="274883"/>
                  </a:lnTo>
                  <a:close/>
                </a:path>
                <a:path w="320675" h="351154">
                  <a:moveTo>
                    <a:pt x="14178" y="0"/>
                  </a:moveTo>
                  <a:lnTo>
                    <a:pt x="0" y="12722"/>
                  </a:lnTo>
                  <a:lnTo>
                    <a:pt x="250940" y="292364"/>
                  </a:lnTo>
                  <a:lnTo>
                    <a:pt x="256745" y="284571"/>
                  </a:lnTo>
                  <a:lnTo>
                    <a:pt x="265119" y="279640"/>
                  </a:lnTo>
                  <a:lnTo>
                    <a:pt x="141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4240" y="11570208"/>
              <a:ext cx="445008" cy="390144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469981" y="11596457"/>
              <a:ext cx="338455" cy="285115"/>
            </a:xfrm>
            <a:custGeom>
              <a:avLst/>
              <a:gdLst/>
              <a:ahLst/>
              <a:cxnLst/>
              <a:rect l="l" t="t" r="r" b="b"/>
              <a:pathLst>
                <a:path w="338454" h="285115">
                  <a:moveTo>
                    <a:pt x="266403" y="53341"/>
                  </a:moveTo>
                  <a:lnTo>
                    <a:pt x="0" y="270061"/>
                  </a:lnTo>
                  <a:lnTo>
                    <a:pt x="12021" y="284839"/>
                  </a:lnTo>
                  <a:lnTo>
                    <a:pt x="278425" y="68119"/>
                  </a:lnTo>
                  <a:lnTo>
                    <a:pt x="270922" y="61944"/>
                  </a:lnTo>
                  <a:lnTo>
                    <a:pt x="266403" y="53341"/>
                  </a:lnTo>
                  <a:close/>
                </a:path>
                <a:path w="338454" h="285115">
                  <a:moveTo>
                    <a:pt x="337363" y="30511"/>
                  </a:moveTo>
                  <a:lnTo>
                    <a:pt x="294467" y="30511"/>
                  </a:lnTo>
                  <a:lnTo>
                    <a:pt x="306489" y="45289"/>
                  </a:lnTo>
                  <a:lnTo>
                    <a:pt x="278425" y="68119"/>
                  </a:lnTo>
                  <a:lnTo>
                    <a:pt x="282604" y="71558"/>
                  </a:lnTo>
                  <a:lnTo>
                    <a:pt x="296580" y="75800"/>
                  </a:lnTo>
                  <a:lnTo>
                    <a:pt x="311127" y="74492"/>
                  </a:lnTo>
                  <a:lnTo>
                    <a:pt x="324521" y="67455"/>
                  </a:lnTo>
                  <a:lnTo>
                    <a:pt x="334136" y="55774"/>
                  </a:lnTo>
                  <a:lnTo>
                    <a:pt x="338378" y="41797"/>
                  </a:lnTo>
                  <a:lnTo>
                    <a:pt x="337363" y="30511"/>
                  </a:lnTo>
                  <a:close/>
                </a:path>
                <a:path w="338454" h="285115">
                  <a:moveTo>
                    <a:pt x="294467" y="30511"/>
                  </a:moveTo>
                  <a:lnTo>
                    <a:pt x="266403" y="53341"/>
                  </a:lnTo>
                  <a:lnTo>
                    <a:pt x="270922" y="61944"/>
                  </a:lnTo>
                  <a:lnTo>
                    <a:pt x="278425" y="68119"/>
                  </a:lnTo>
                  <a:lnTo>
                    <a:pt x="306489" y="45289"/>
                  </a:lnTo>
                  <a:lnTo>
                    <a:pt x="294467" y="30511"/>
                  </a:lnTo>
                  <a:close/>
                </a:path>
                <a:path w="338454" h="285115">
                  <a:moveTo>
                    <a:pt x="304375" y="0"/>
                  </a:moveTo>
                  <a:lnTo>
                    <a:pt x="289828" y="1308"/>
                  </a:lnTo>
                  <a:lnTo>
                    <a:pt x="276434" y="8345"/>
                  </a:lnTo>
                  <a:lnTo>
                    <a:pt x="266820" y="20025"/>
                  </a:lnTo>
                  <a:lnTo>
                    <a:pt x="262578" y="34002"/>
                  </a:lnTo>
                  <a:lnTo>
                    <a:pt x="263886" y="48550"/>
                  </a:lnTo>
                  <a:lnTo>
                    <a:pt x="266403" y="53341"/>
                  </a:lnTo>
                  <a:lnTo>
                    <a:pt x="294467" y="30511"/>
                  </a:lnTo>
                  <a:lnTo>
                    <a:pt x="337363" y="30511"/>
                  </a:lnTo>
                  <a:lnTo>
                    <a:pt x="337070" y="27250"/>
                  </a:lnTo>
                  <a:lnTo>
                    <a:pt x="330033" y="13856"/>
                  </a:lnTo>
                  <a:lnTo>
                    <a:pt x="318352" y="4241"/>
                  </a:lnTo>
                  <a:lnTo>
                    <a:pt x="30437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45736" y="11667744"/>
              <a:ext cx="393191" cy="286512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4772332" y="11692308"/>
              <a:ext cx="288290" cy="183515"/>
            </a:xfrm>
            <a:custGeom>
              <a:avLst/>
              <a:gdLst/>
              <a:ahLst/>
              <a:cxnLst/>
              <a:rect l="l" t="t" r="r" b="b"/>
              <a:pathLst>
                <a:path w="288289" h="183515">
                  <a:moveTo>
                    <a:pt x="74119" y="47184"/>
                  </a:moveTo>
                  <a:lnTo>
                    <a:pt x="71159" y="56440"/>
                  </a:lnTo>
                  <a:lnTo>
                    <a:pt x="64841" y="63822"/>
                  </a:lnTo>
                  <a:lnTo>
                    <a:pt x="278876" y="183177"/>
                  </a:lnTo>
                  <a:lnTo>
                    <a:pt x="288154" y="166538"/>
                  </a:lnTo>
                  <a:lnTo>
                    <a:pt x="74119" y="47184"/>
                  </a:lnTo>
                  <a:close/>
                </a:path>
                <a:path w="288289" h="183515">
                  <a:moveTo>
                    <a:pt x="42029" y="0"/>
                  </a:moveTo>
                  <a:lnTo>
                    <a:pt x="27475" y="1233"/>
                  </a:lnTo>
                  <a:lnTo>
                    <a:pt x="14445" y="7833"/>
                  </a:lnTo>
                  <a:lnTo>
                    <a:pt x="4607" y="19328"/>
                  </a:lnTo>
                  <a:lnTo>
                    <a:pt x="0" y="33738"/>
                  </a:lnTo>
                  <a:lnTo>
                    <a:pt x="1233" y="48292"/>
                  </a:lnTo>
                  <a:lnTo>
                    <a:pt x="7833" y="61321"/>
                  </a:lnTo>
                  <a:lnTo>
                    <a:pt x="19328" y="71159"/>
                  </a:lnTo>
                  <a:lnTo>
                    <a:pt x="33738" y="75767"/>
                  </a:lnTo>
                  <a:lnTo>
                    <a:pt x="48292" y="74534"/>
                  </a:lnTo>
                  <a:lnTo>
                    <a:pt x="61321" y="67933"/>
                  </a:lnTo>
                  <a:lnTo>
                    <a:pt x="64841" y="63822"/>
                  </a:lnTo>
                  <a:lnTo>
                    <a:pt x="33244" y="46202"/>
                  </a:lnTo>
                  <a:lnTo>
                    <a:pt x="42522" y="29564"/>
                  </a:lnTo>
                  <a:lnTo>
                    <a:pt x="74711" y="29564"/>
                  </a:lnTo>
                  <a:lnTo>
                    <a:pt x="74534" y="27475"/>
                  </a:lnTo>
                  <a:lnTo>
                    <a:pt x="67933" y="14445"/>
                  </a:lnTo>
                  <a:lnTo>
                    <a:pt x="56440" y="4607"/>
                  </a:lnTo>
                  <a:lnTo>
                    <a:pt x="42029" y="0"/>
                  </a:lnTo>
                  <a:close/>
                </a:path>
                <a:path w="288289" h="183515">
                  <a:moveTo>
                    <a:pt x="42522" y="29564"/>
                  </a:moveTo>
                  <a:lnTo>
                    <a:pt x="33244" y="46202"/>
                  </a:lnTo>
                  <a:lnTo>
                    <a:pt x="64841" y="63822"/>
                  </a:lnTo>
                  <a:lnTo>
                    <a:pt x="71159" y="56440"/>
                  </a:lnTo>
                  <a:lnTo>
                    <a:pt x="74119" y="47184"/>
                  </a:lnTo>
                  <a:lnTo>
                    <a:pt x="42522" y="29564"/>
                  </a:lnTo>
                  <a:close/>
                </a:path>
                <a:path w="288289" h="183515">
                  <a:moveTo>
                    <a:pt x="74711" y="29564"/>
                  </a:moveTo>
                  <a:lnTo>
                    <a:pt x="42522" y="29564"/>
                  </a:lnTo>
                  <a:lnTo>
                    <a:pt x="74119" y="47184"/>
                  </a:lnTo>
                  <a:lnTo>
                    <a:pt x="75767" y="42029"/>
                  </a:lnTo>
                  <a:lnTo>
                    <a:pt x="74711" y="2956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5355288" y="12079168"/>
            <a:ext cx="89661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air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pressure?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5516035" y="11693597"/>
            <a:ext cx="445134" cy="390525"/>
            <a:chOff x="1542288" y="11682983"/>
            <a:chExt cx="445134" cy="390525"/>
          </a:xfrm>
        </p:grpSpPr>
        <p:pic>
          <p:nvPicPr>
            <p:cNvPr id="192" name="object 19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42288" y="11682983"/>
              <a:ext cx="445007" cy="39014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568273" y="11707843"/>
              <a:ext cx="338455" cy="285115"/>
            </a:xfrm>
            <a:custGeom>
              <a:avLst/>
              <a:gdLst/>
              <a:ahLst/>
              <a:cxnLst/>
              <a:rect l="l" t="t" r="r" b="b"/>
              <a:pathLst>
                <a:path w="338455" h="285115">
                  <a:moveTo>
                    <a:pt x="266404" y="53341"/>
                  </a:moveTo>
                  <a:lnTo>
                    <a:pt x="0" y="270061"/>
                  </a:lnTo>
                  <a:lnTo>
                    <a:pt x="12021" y="284838"/>
                  </a:lnTo>
                  <a:lnTo>
                    <a:pt x="278426" y="68118"/>
                  </a:lnTo>
                  <a:lnTo>
                    <a:pt x="270924" y="61943"/>
                  </a:lnTo>
                  <a:lnTo>
                    <a:pt x="266404" y="53341"/>
                  </a:lnTo>
                  <a:close/>
                </a:path>
                <a:path w="338455" h="285115">
                  <a:moveTo>
                    <a:pt x="337364" y="30511"/>
                  </a:moveTo>
                  <a:lnTo>
                    <a:pt x="294468" y="30511"/>
                  </a:lnTo>
                  <a:lnTo>
                    <a:pt x="306490" y="45288"/>
                  </a:lnTo>
                  <a:lnTo>
                    <a:pt x="278426" y="68118"/>
                  </a:lnTo>
                  <a:lnTo>
                    <a:pt x="282605" y="71558"/>
                  </a:lnTo>
                  <a:lnTo>
                    <a:pt x="296581" y="75800"/>
                  </a:lnTo>
                  <a:lnTo>
                    <a:pt x="311129" y="74491"/>
                  </a:lnTo>
                  <a:lnTo>
                    <a:pt x="324523" y="67455"/>
                  </a:lnTo>
                  <a:lnTo>
                    <a:pt x="334138" y="55773"/>
                  </a:lnTo>
                  <a:lnTo>
                    <a:pt x="338379" y="41797"/>
                  </a:lnTo>
                  <a:lnTo>
                    <a:pt x="337364" y="30511"/>
                  </a:lnTo>
                  <a:close/>
                </a:path>
                <a:path w="338455" h="285115">
                  <a:moveTo>
                    <a:pt x="294468" y="30511"/>
                  </a:moveTo>
                  <a:lnTo>
                    <a:pt x="266404" y="53341"/>
                  </a:lnTo>
                  <a:lnTo>
                    <a:pt x="270924" y="61943"/>
                  </a:lnTo>
                  <a:lnTo>
                    <a:pt x="278426" y="68118"/>
                  </a:lnTo>
                  <a:lnTo>
                    <a:pt x="306490" y="45288"/>
                  </a:lnTo>
                  <a:lnTo>
                    <a:pt x="294468" y="30511"/>
                  </a:lnTo>
                  <a:close/>
                </a:path>
                <a:path w="338455" h="285115">
                  <a:moveTo>
                    <a:pt x="304376" y="0"/>
                  </a:moveTo>
                  <a:lnTo>
                    <a:pt x="289829" y="1308"/>
                  </a:lnTo>
                  <a:lnTo>
                    <a:pt x="276435" y="8344"/>
                  </a:lnTo>
                  <a:lnTo>
                    <a:pt x="266820" y="20026"/>
                  </a:lnTo>
                  <a:lnTo>
                    <a:pt x="262579" y="34002"/>
                  </a:lnTo>
                  <a:lnTo>
                    <a:pt x="263887" y="48549"/>
                  </a:lnTo>
                  <a:lnTo>
                    <a:pt x="266404" y="53341"/>
                  </a:lnTo>
                  <a:lnTo>
                    <a:pt x="294468" y="30511"/>
                  </a:lnTo>
                  <a:lnTo>
                    <a:pt x="337364" y="30511"/>
                  </a:lnTo>
                  <a:lnTo>
                    <a:pt x="337071" y="27250"/>
                  </a:lnTo>
                  <a:lnTo>
                    <a:pt x="330034" y="13856"/>
                  </a:lnTo>
                  <a:lnTo>
                    <a:pt x="318353" y="4241"/>
                  </a:lnTo>
                  <a:lnTo>
                    <a:pt x="304376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6698240" y="11927680"/>
            <a:ext cx="60261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water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pressure?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6165087" y="10805103"/>
            <a:ext cx="65913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use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moments?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99" name="object 199"/>
          <p:cNvGrpSpPr/>
          <p:nvPr/>
        </p:nvGrpSpPr>
        <p:grpSpPr>
          <a:xfrm>
            <a:off x="6607219" y="11096190"/>
            <a:ext cx="350520" cy="259079"/>
            <a:chOff x="2633472" y="11085576"/>
            <a:chExt cx="350520" cy="259079"/>
          </a:xfrm>
        </p:grpSpPr>
        <p:pic>
          <p:nvPicPr>
            <p:cNvPr id="200" name="object 20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33472" y="11085576"/>
              <a:ext cx="350519" cy="259079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57422" y="11111317"/>
              <a:ext cx="246798" cy="155287"/>
            </a:xfrm>
            <a:prstGeom prst="rect">
              <a:avLst/>
            </a:prstGeom>
          </p:spPr>
        </p:pic>
      </p:grpSp>
      <p:pic>
        <p:nvPicPr>
          <p:cNvPr id="212" name="object 21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166872" y="9079992"/>
            <a:ext cx="1240536" cy="609600"/>
          </a:xfrm>
          <a:prstGeom prst="rect">
            <a:avLst/>
          </a:prstGeom>
        </p:spPr>
      </p:pic>
      <p:sp>
        <p:nvSpPr>
          <p:cNvPr id="213" name="object 213"/>
          <p:cNvSpPr txBox="1"/>
          <p:nvPr/>
        </p:nvSpPr>
        <p:spPr>
          <a:xfrm>
            <a:off x="3318756" y="9141968"/>
            <a:ext cx="9112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14" name="object 21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43471" y="6958583"/>
            <a:ext cx="1447800" cy="606551"/>
          </a:xfrm>
          <a:prstGeom prst="rect">
            <a:avLst/>
          </a:prstGeom>
        </p:spPr>
      </p:pic>
      <p:sp>
        <p:nvSpPr>
          <p:cNvPr id="215" name="object 215"/>
          <p:cNvSpPr txBox="1"/>
          <p:nvPr/>
        </p:nvSpPr>
        <p:spPr>
          <a:xfrm>
            <a:off x="6597614" y="7017511"/>
            <a:ext cx="11144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Electricity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16" name="object 21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854952" y="9092183"/>
            <a:ext cx="1947672" cy="606551"/>
          </a:xfrm>
          <a:prstGeom prst="rect">
            <a:avLst/>
          </a:prstGeom>
        </p:spPr>
      </p:pic>
      <p:sp>
        <p:nvSpPr>
          <p:cNvPr id="217" name="object 217"/>
          <p:cNvSpPr txBox="1"/>
          <p:nvPr/>
        </p:nvSpPr>
        <p:spPr>
          <a:xfrm>
            <a:off x="7008469" y="9151111"/>
            <a:ext cx="16160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Kinetic</a:t>
            </a:r>
            <a:r>
              <a:rPr sz="2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Theory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18" name="object 21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860535" y="7217664"/>
            <a:ext cx="609600" cy="2069592"/>
          </a:xfrm>
          <a:prstGeom prst="rect">
            <a:avLst/>
          </a:prstGeom>
        </p:spPr>
      </p:pic>
      <p:sp>
        <p:nvSpPr>
          <p:cNvPr id="219" name="object 219"/>
          <p:cNvSpPr txBox="1"/>
          <p:nvPr/>
        </p:nvSpPr>
        <p:spPr>
          <a:xfrm>
            <a:off x="8935058" y="7398591"/>
            <a:ext cx="351155" cy="17373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Nuclear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Physics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20" name="object 22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93392" y="6931152"/>
            <a:ext cx="2359152" cy="606551"/>
          </a:xfrm>
          <a:prstGeom prst="rect">
            <a:avLst/>
          </a:prstGeom>
        </p:spPr>
      </p:pic>
      <p:sp>
        <p:nvSpPr>
          <p:cNvPr id="221" name="object 221"/>
          <p:cNvSpPr txBox="1"/>
          <p:nvPr/>
        </p:nvSpPr>
        <p:spPr>
          <a:xfrm>
            <a:off x="2145936" y="6990080"/>
            <a:ext cx="20269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Electromagnetism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22" name="object 22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59536" y="5504688"/>
            <a:ext cx="609600" cy="1255776"/>
          </a:xfrm>
          <a:prstGeom prst="rect">
            <a:avLst/>
          </a:prstGeom>
        </p:spPr>
      </p:pic>
      <p:sp>
        <p:nvSpPr>
          <p:cNvPr id="223" name="object 223"/>
          <p:cNvSpPr txBox="1"/>
          <p:nvPr/>
        </p:nvSpPr>
        <p:spPr>
          <a:xfrm>
            <a:off x="1043118" y="5659628"/>
            <a:ext cx="351155" cy="9239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Forces</a:t>
            </a:r>
            <a:r>
              <a:rPr sz="2100" b="1" spc="4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24" name="object 22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581655" y="4782311"/>
            <a:ext cx="1267968" cy="606551"/>
          </a:xfrm>
          <a:prstGeom prst="rect">
            <a:avLst/>
          </a:prstGeom>
        </p:spPr>
      </p:pic>
      <p:sp>
        <p:nvSpPr>
          <p:cNvPr id="225" name="object 225"/>
          <p:cNvSpPr txBox="1"/>
          <p:nvPr/>
        </p:nvSpPr>
        <p:spPr>
          <a:xfrm>
            <a:off x="2735535" y="4841240"/>
            <a:ext cx="93471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Forces</a:t>
            </a:r>
            <a:r>
              <a:rPr sz="2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26" name="object 22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555735" y="3998976"/>
            <a:ext cx="1097279" cy="1142999"/>
          </a:xfrm>
          <a:prstGeom prst="rect">
            <a:avLst/>
          </a:prstGeom>
        </p:spPr>
      </p:pic>
      <p:sp>
        <p:nvSpPr>
          <p:cNvPr id="227" name="object 227"/>
          <p:cNvSpPr txBox="1"/>
          <p:nvPr/>
        </p:nvSpPr>
        <p:spPr>
          <a:xfrm rot="18660000">
            <a:off x="8715302" y="4422025"/>
            <a:ext cx="70163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85"/>
              </a:lnSpc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Spac</a:t>
            </a:r>
            <a:r>
              <a:rPr sz="3150" b="1" spc="-15" baseline="132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150" baseline="1322">
              <a:latin typeface="Calibri"/>
              <a:cs typeface="Calibri"/>
            </a:endParaRPr>
          </a:p>
        </p:txBody>
      </p:sp>
      <p:pic>
        <p:nvPicPr>
          <p:cNvPr id="228" name="object 22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770120" y="4815840"/>
            <a:ext cx="1213103" cy="609600"/>
          </a:xfrm>
          <a:prstGeom prst="rect">
            <a:avLst/>
          </a:prstGeom>
        </p:spPr>
      </p:pic>
      <p:sp>
        <p:nvSpPr>
          <p:cNvPr id="229" name="object 229"/>
          <p:cNvSpPr txBox="1"/>
          <p:nvPr/>
        </p:nvSpPr>
        <p:spPr>
          <a:xfrm>
            <a:off x="4922323" y="4877816"/>
            <a:ext cx="88074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Waves</a:t>
            </a:r>
            <a:r>
              <a:rPr sz="21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30" name="object 23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644640" y="4828032"/>
            <a:ext cx="1283207" cy="609600"/>
          </a:xfrm>
          <a:prstGeom prst="rect">
            <a:avLst/>
          </a:prstGeom>
        </p:spPr>
      </p:pic>
      <p:sp>
        <p:nvSpPr>
          <p:cNvPr id="231" name="object 231"/>
          <p:cNvSpPr txBox="1"/>
          <p:nvPr/>
        </p:nvSpPr>
        <p:spPr>
          <a:xfrm>
            <a:off x="6797262" y="4890007"/>
            <a:ext cx="9518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Waves</a:t>
            </a:r>
            <a:r>
              <a:rPr sz="21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3096638" y="9861804"/>
            <a:ext cx="6457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lang="en-GB" sz="800" spc="-2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s </a:t>
            </a:r>
            <a:r>
              <a:rPr sz="800" spc="-10" dirty="0">
                <a:latin typeface="Calibri"/>
                <a:cs typeface="Calibri"/>
              </a:rPr>
              <a:t>work?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2603361" y="8569452"/>
            <a:ext cx="5727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GPE?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195241" y="9852659"/>
            <a:ext cx="5092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KE?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3629075" y="8514587"/>
            <a:ext cx="88455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calculate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efficiency?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36" name="object 23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141976" y="9092183"/>
            <a:ext cx="1313688" cy="609600"/>
          </a:xfrm>
          <a:prstGeom prst="rect">
            <a:avLst/>
          </a:prstGeom>
        </p:spPr>
      </p:pic>
      <p:sp>
        <p:nvSpPr>
          <p:cNvPr id="237" name="object 237"/>
          <p:cNvSpPr txBox="1"/>
          <p:nvPr/>
        </p:nvSpPr>
        <p:spPr>
          <a:xfrm>
            <a:off x="5295428" y="9154159"/>
            <a:ext cx="9829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4848136" y="8551163"/>
            <a:ext cx="880744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specific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heat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capacity?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4891886" y="9837419"/>
            <a:ext cx="86169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latent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heat?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5973113" y="8566404"/>
            <a:ext cx="89217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minimize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energy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transfer?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2898648" y="8805671"/>
            <a:ext cx="1484630" cy="1109980"/>
            <a:chOff x="2898648" y="8805671"/>
            <a:chExt cx="1484630" cy="1109980"/>
          </a:xfrm>
        </p:grpSpPr>
        <p:pic>
          <p:nvPicPr>
            <p:cNvPr id="242" name="object 2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98648" y="8820911"/>
              <a:ext cx="402336" cy="502920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2924356" y="8847033"/>
              <a:ext cx="296545" cy="396875"/>
            </a:xfrm>
            <a:custGeom>
              <a:avLst/>
              <a:gdLst/>
              <a:ahLst/>
              <a:cxnLst/>
              <a:rect l="l" t="t" r="r" b="b"/>
              <a:pathLst>
                <a:path w="296544" h="396875">
                  <a:moveTo>
                    <a:pt x="229882" y="335114"/>
                  </a:moveTo>
                  <a:lnTo>
                    <a:pt x="226174" y="339056"/>
                  </a:lnTo>
                  <a:lnTo>
                    <a:pt x="221020" y="352723"/>
                  </a:lnTo>
                  <a:lnTo>
                    <a:pt x="221367" y="367325"/>
                  </a:lnTo>
                  <a:lnTo>
                    <a:pt x="227505" y="381153"/>
                  </a:lnTo>
                  <a:lnTo>
                    <a:pt x="238527" y="391517"/>
                  </a:lnTo>
                  <a:lnTo>
                    <a:pt x="252193" y="396671"/>
                  </a:lnTo>
                  <a:lnTo>
                    <a:pt x="266795" y="396325"/>
                  </a:lnTo>
                  <a:lnTo>
                    <a:pt x="280624" y="390187"/>
                  </a:lnTo>
                  <a:lnTo>
                    <a:pt x="290988" y="379165"/>
                  </a:lnTo>
                  <a:lnTo>
                    <a:pt x="296141" y="365499"/>
                  </a:lnTo>
                  <a:lnTo>
                    <a:pt x="296121" y="364622"/>
                  </a:lnTo>
                  <a:lnTo>
                    <a:pt x="250812" y="364622"/>
                  </a:lnTo>
                  <a:lnTo>
                    <a:pt x="229882" y="335114"/>
                  </a:lnTo>
                  <a:close/>
                </a:path>
                <a:path w="296544" h="396875">
                  <a:moveTo>
                    <a:pt x="245420" y="324092"/>
                  </a:moveTo>
                  <a:lnTo>
                    <a:pt x="236538" y="328034"/>
                  </a:lnTo>
                  <a:lnTo>
                    <a:pt x="229882" y="335114"/>
                  </a:lnTo>
                  <a:lnTo>
                    <a:pt x="250812" y="364622"/>
                  </a:lnTo>
                  <a:lnTo>
                    <a:pt x="266350" y="353601"/>
                  </a:lnTo>
                  <a:lnTo>
                    <a:pt x="245420" y="324092"/>
                  </a:lnTo>
                  <a:close/>
                </a:path>
                <a:path w="296544" h="396875">
                  <a:moveTo>
                    <a:pt x="264968" y="321550"/>
                  </a:moveTo>
                  <a:lnTo>
                    <a:pt x="250367" y="321897"/>
                  </a:lnTo>
                  <a:lnTo>
                    <a:pt x="245420" y="324092"/>
                  </a:lnTo>
                  <a:lnTo>
                    <a:pt x="266350" y="353601"/>
                  </a:lnTo>
                  <a:lnTo>
                    <a:pt x="250812" y="364622"/>
                  </a:lnTo>
                  <a:lnTo>
                    <a:pt x="296121" y="364622"/>
                  </a:lnTo>
                  <a:lnTo>
                    <a:pt x="295795" y="350897"/>
                  </a:lnTo>
                  <a:lnTo>
                    <a:pt x="289657" y="337068"/>
                  </a:lnTo>
                  <a:lnTo>
                    <a:pt x="278635" y="326704"/>
                  </a:lnTo>
                  <a:lnTo>
                    <a:pt x="264968" y="321550"/>
                  </a:lnTo>
                  <a:close/>
                </a:path>
                <a:path w="296544" h="396875">
                  <a:moveTo>
                    <a:pt x="15538" y="0"/>
                  </a:moveTo>
                  <a:lnTo>
                    <a:pt x="0" y="11021"/>
                  </a:lnTo>
                  <a:lnTo>
                    <a:pt x="229882" y="335114"/>
                  </a:lnTo>
                  <a:lnTo>
                    <a:pt x="236538" y="328034"/>
                  </a:lnTo>
                  <a:lnTo>
                    <a:pt x="245420" y="324092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06496" y="9479279"/>
              <a:ext cx="332231" cy="435864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3231976" y="9505259"/>
              <a:ext cx="228600" cy="330835"/>
            </a:xfrm>
            <a:custGeom>
              <a:avLst/>
              <a:gdLst/>
              <a:ahLst/>
              <a:cxnLst/>
              <a:rect l="l" t="t" r="r" b="b"/>
              <a:pathLst>
                <a:path w="228600" h="330834">
                  <a:moveTo>
                    <a:pt x="163457" y="63016"/>
                  </a:moveTo>
                  <a:lnTo>
                    <a:pt x="0" y="320389"/>
                  </a:lnTo>
                  <a:lnTo>
                    <a:pt x="16080" y="330603"/>
                  </a:lnTo>
                  <a:lnTo>
                    <a:pt x="179538" y="73229"/>
                  </a:lnTo>
                  <a:lnTo>
                    <a:pt x="170467" y="69746"/>
                  </a:lnTo>
                  <a:lnTo>
                    <a:pt x="163457" y="63016"/>
                  </a:lnTo>
                  <a:close/>
                </a:path>
                <a:path w="228600" h="330834">
                  <a:moveTo>
                    <a:pt x="228165" y="32478"/>
                  </a:moveTo>
                  <a:lnTo>
                    <a:pt x="182852" y="32478"/>
                  </a:lnTo>
                  <a:lnTo>
                    <a:pt x="198932" y="42691"/>
                  </a:lnTo>
                  <a:lnTo>
                    <a:pt x="179538" y="73229"/>
                  </a:lnTo>
                  <a:lnTo>
                    <a:pt x="184590" y="75170"/>
                  </a:lnTo>
                  <a:lnTo>
                    <a:pt x="199191" y="74770"/>
                  </a:lnTo>
                  <a:lnTo>
                    <a:pt x="212576" y="68924"/>
                  </a:lnTo>
                  <a:lnTo>
                    <a:pt x="223055" y="58010"/>
                  </a:lnTo>
                  <a:lnTo>
                    <a:pt x="228478" y="43886"/>
                  </a:lnTo>
                  <a:lnTo>
                    <a:pt x="228165" y="32478"/>
                  </a:lnTo>
                  <a:close/>
                </a:path>
                <a:path w="228600" h="330834">
                  <a:moveTo>
                    <a:pt x="182852" y="32478"/>
                  </a:moveTo>
                  <a:lnTo>
                    <a:pt x="163457" y="63016"/>
                  </a:lnTo>
                  <a:lnTo>
                    <a:pt x="170467" y="69746"/>
                  </a:lnTo>
                  <a:lnTo>
                    <a:pt x="179538" y="73229"/>
                  </a:lnTo>
                  <a:lnTo>
                    <a:pt x="198932" y="42691"/>
                  </a:lnTo>
                  <a:lnTo>
                    <a:pt x="182852" y="32478"/>
                  </a:lnTo>
                  <a:close/>
                </a:path>
                <a:path w="228600" h="330834">
                  <a:moveTo>
                    <a:pt x="197194" y="0"/>
                  </a:moveTo>
                  <a:lnTo>
                    <a:pt x="182594" y="399"/>
                  </a:lnTo>
                  <a:lnTo>
                    <a:pt x="169209" y="6245"/>
                  </a:lnTo>
                  <a:lnTo>
                    <a:pt x="158730" y="17159"/>
                  </a:lnTo>
                  <a:lnTo>
                    <a:pt x="153307" y="31283"/>
                  </a:lnTo>
                  <a:lnTo>
                    <a:pt x="153707" y="45883"/>
                  </a:lnTo>
                  <a:lnTo>
                    <a:pt x="159553" y="59268"/>
                  </a:lnTo>
                  <a:lnTo>
                    <a:pt x="163457" y="63016"/>
                  </a:lnTo>
                  <a:lnTo>
                    <a:pt x="182852" y="32478"/>
                  </a:lnTo>
                  <a:lnTo>
                    <a:pt x="228165" y="32478"/>
                  </a:lnTo>
                  <a:lnTo>
                    <a:pt x="228078" y="29286"/>
                  </a:lnTo>
                  <a:lnTo>
                    <a:pt x="222232" y="15901"/>
                  </a:lnTo>
                  <a:lnTo>
                    <a:pt x="211319" y="5423"/>
                  </a:lnTo>
                  <a:lnTo>
                    <a:pt x="197194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25824" y="9518903"/>
              <a:ext cx="457200" cy="38709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3950523" y="9545967"/>
              <a:ext cx="354330" cy="280670"/>
            </a:xfrm>
            <a:custGeom>
              <a:avLst/>
              <a:gdLst/>
              <a:ahLst/>
              <a:cxnLst/>
              <a:rect l="l" t="t" r="r" b="b"/>
              <a:pathLst>
                <a:path w="354329" h="280670">
                  <a:moveTo>
                    <a:pt x="72330" y="51997"/>
                  </a:moveTo>
                  <a:lnTo>
                    <a:pt x="68111" y="60750"/>
                  </a:lnTo>
                  <a:lnTo>
                    <a:pt x="60826" y="67181"/>
                  </a:lnTo>
                  <a:lnTo>
                    <a:pt x="342403" y="280510"/>
                  </a:lnTo>
                  <a:lnTo>
                    <a:pt x="353908" y="265326"/>
                  </a:lnTo>
                  <a:lnTo>
                    <a:pt x="72330" y="51997"/>
                  </a:lnTo>
                  <a:close/>
                </a:path>
                <a:path w="354329" h="280670">
                  <a:moveTo>
                    <a:pt x="32538" y="0"/>
                  </a:moveTo>
                  <a:lnTo>
                    <a:pt x="18716" y="4722"/>
                  </a:lnTo>
                  <a:lnTo>
                    <a:pt x="7374" y="14734"/>
                  </a:lnTo>
                  <a:lnTo>
                    <a:pt x="805" y="28364"/>
                  </a:lnTo>
                  <a:lnTo>
                    <a:pt x="0" y="42948"/>
                  </a:lnTo>
                  <a:lnTo>
                    <a:pt x="4722" y="56769"/>
                  </a:lnTo>
                  <a:lnTo>
                    <a:pt x="14734" y="68111"/>
                  </a:lnTo>
                  <a:lnTo>
                    <a:pt x="28363" y="74680"/>
                  </a:lnTo>
                  <a:lnTo>
                    <a:pt x="42947" y="75485"/>
                  </a:lnTo>
                  <a:lnTo>
                    <a:pt x="56769" y="70763"/>
                  </a:lnTo>
                  <a:lnTo>
                    <a:pt x="60826" y="67181"/>
                  </a:lnTo>
                  <a:lnTo>
                    <a:pt x="31991" y="45335"/>
                  </a:lnTo>
                  <a:lnTo>
                    <a:pt x="43494" y="30151"/>
                  </a:lnTo>
                  <a:lnTo>
                    <a:pt x="74670" y="30151"/>
                  </a:lnTo>
                  <a:lnTo>
                    <a:pt x="70763" y="18716"/>
                  </a:lnTo>
                  <a:lnTo>
                    <a:pt x="60750" y="7373"/>
                  </a:lnTo>
                  <a:lnTo>
                    <a:pt x="47121" y="804"/>
                  </a:lnTo>
                  <a:lnTo>
                    <a:pt x="32538" y="0"/>
                  </a:lnTo>
                  <a:close/>
                </a:path>
                <a:path w="354329" h="280670">
                  <a:moveTo>
                    <a:pt x="43494" y="30151"/>
                  </a:moveTo>
                  <a:lnTo>
                    <a:pt x="31991" y="45335"/>
                  </a:lnTo>
                  <a:lnTo>
                    <a:pt x="60826" y="67181"/>
                  </a:lnTo>
                  <a:lnTo>
                    <a:pt x="68111" y="60750"/>
                  </a:lnTo>
                  <a:lnTo>
                    <a:pt x="72330" y="51997"/>
                  </a:lnTo>
                  <a:lnTo>
                    <a:pt x="43494" y="30151"/>
                  </a:lnTo>
                  <a:close/>
                </a:path>
                <a:path w="354329" h="280670">
                  <a:moveTo>
                    <a:pt x="74670" y="30151"/>
                  </a:moveTo>
                  <a:lnTo>
                    <a:pt x="43494" y="30151"/>
                  </a:lnTo>
                  <a:lnTo>
                    <a:pt x="72330" y="51997"/>
                  </a:lnTo>
                  <a:lnTo>
                    <a:pt x="74680" y="47121"/>
                  </a:lnTo>
                  <a:lnTo>
                    <a:pt x="75486" y="32538"/>
                  </a:lnTo>
                  <a:lnTo>
                    <a:pt x="74670" y="30151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61232" y="8805671"/>
              <a:ext cx="423672" cy="432816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3786208" y="8832257"/>
              <a:ext cx="320675" cy="327660"/>
            </a:xfrm>
            <a:custGeom>
              <a:avLst/>
              <a:gdLst/>
              <a:ahLst/>
              <a:cxnLst/>
              <a:rect l="l" t="t" r="r" b="b"/>
              <a:pathLst>
                <a:path w="320675" h="327659">
                  <a:moveTo>
                    <a:pt x="37585" y="251379"/>
                  </a:moveTo>
                  <a:lnTo>
                    <a:pt x="23286" y="254361"/>
                  </a:lnTo>
                  <a:lnTo>
                    <a:pt x="10797" y="262900"/>
                  </a:lnTo>
                  <a:lnTo>
                    <a:pt x="2597" y="275615"/>
                  </a:lnTo>
                  <a:lnTo>
                    <a:pt x="0" y="289988"/>
                  </a:lnTo>
                  <a:lnTo>
                    <a:pt x="2982" y="304286"/>
                  </a:lnTo>
                  <a:lnTo>
                    <a:pt x="11520" y="316776"/>
                  </a:lnTo>
                  <a:lnTo>
                    <a:pt x="24235" y="324975"/>
                  </a:lnTo>
                  <a:lnTo>
                    <a:pt x="38608" y="327572"/>
                  </a:lnTo>
                  <a:lnTo>
                    <a:pt x="52907" y="324590"/>
                  </a:lnTo>
                  <a:lnTo>
                    <a:pt x="65396" y="316052"/>
                  </a:lnTo>
                  <a:lnTo>
                    <a:pt x="73596" y="303337"/>
                  </a:lnTo>
                  <a:lnTo>
                    <a:pt x="74900" y="296119"/>
                  </a:lnTo>
                  <a:lnTo>
                    <a:pt x="44921" y="296119"/>
                  </a:lnTo>
                  <a:lnTo>
                    <a:pt x="31272" y="282831"/>
                  </a:lnTo>
                  <a:lnTo>
                    <a:pt x="56506" y="256909"/>
                  </a:lnTo>
                  <a:lnTo>
                    <a:pt x="51958" y="253976"/>
                  </a:lnTo>
                  <a:lnTo>
                    <a:pt x="37585" y="251379"/>
                  </a:lnTo>
                  <a:close/>
                </a:path>
                <a:path w="320675" h="327659">
                  <a:moveTo>
                    <a:pt x="56506" y="256909"/>
                  </a:moveTo>
                  <a:lnTo>
                    <a:pt x="31272" y="282831"/>
                  </a:lnTo>
                  <a:lnTo>
                    <a:pt x="44921" y="296119"/>
                  </a:lnTo>
                  <a:lnTo>
                    <a:pt x="70156" y="270197"/>
                  </a:lnTo>
                  <a:lnTo>
                    <a:pt x="64673" y="262176"/>
                  </a:lnTo>
                  <a:lnTo>
                    <a:pt x="56506" y="256909"/>
                  </a:lnTo>
                  <a:close/>
                </a:path>
                <a:path w="320675" h="327659">
                  <a:moveTo>
                    <a:pt x="70156" y="270197"/>
                  </a:moveTo>
                  <a:lnTo>
                    <a:pt x="44921" y="296119"/>
                  </a:lnTo>
                  <a:lnTo>
                    <a:pt x="74900" y="296119"/>
                  </a:lnTo>
                  <a:lnTo>
                    <a:pt x="76193" y="288964"/>
                  </a:lnTo>
                  <a:lnTo>
                    <a:pt x="73210" y="274666"/>
                  </a:lnTo>
                  <a:lnTo>
                    <a:pt x="70156" y="270197"/>
                  </a:lnTo>
                  <a:close/>
                </a:path>
                <a:path w="320675" h="327659">
                  <a:moveTo>
                    <a:pt x="306604" y="0"/>
                  </a:moveTo>
                  <a:lnTo>
                    <a:pt x="56506" y="256909"/>
                  </a:lnTo>
                  <a:lnTo>
                    <a:pt x="64673" y="262176"/>
                  </a:lnTo>
                  <a:lnTo>
                    <a:pt x="70156" y="270197"/>
                  </a:lnTo>
                  <a:lnTo>
                    <a:pt x="320255" y="13288"/>
                  </a:lnTo>
                  <a:lnTo>
                    <a:pt x="306604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0" name="object 250"/>
          <p:cNvGrpSpPr/>
          <p:nvPr/>
        </p:nvGrpSpPr>
        <p:grpSpPr>
          <a:xfrm>
            <a:off x="5099303" y="8884919"/>
            <a:ext cx="1256030" cy="996950"/>
            <a:chOff x="5099303" y="8884919"/>
            <a:chExt cx="1256030" cy="996950"/>
          </a:xfrm>
        </p:grpSpPr>
        <p:pic>
          <p:nvPicPr>
            <p:cNvPr id="251" name="object 2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37503" y="8924543"/>
              <a:ext cx="408431" cy="310896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5962949" y="8950323"/>
              <a:ext cx="304165" cy="204470"/>
            </a:xfrm>
            <a:custGeom>
              <a:avLst/>
              <a:gdLst/>
              <a:ahLst/>
              <a:cxnLst/>
              <a:rect l="l" t="t" r="r" b="b"/>
              <a:pathLst>
                <a:path w="304164" h="204470">
                  <a:moveTo>
                    <a:pt x="32158" y="128930"/>
                  </a:moveTo>
                  <a:lnTo>
                    <a:pt x="17928" y="134068"/>
                  </a:lnTo>
                  <a:lnTo>
                    <a:pt x="6806" y="144325"/>
                  </a:lnTo>
                  <a:lnTo>
                    <a:pt x="693" y="157590"/>
                  </a:lnTo>
                  <a:lnTo>
                    <a:pt x="0" y="172179"/>
                  </a:lnTo>
                  <a:lnTo>
                    <a:pt x="5138" y="186410"/>
                  </a:lnTo>
                  <a:lnTo>
                    <a:pt x="15394" y="197532"/>
                  </a:lnTo>
                  <a:lnTo>
                    <a:pt x="28659" y="203646"/>
                  </a:lnTo>
                  <a:lnTo>
                    <a:pt x="43248" y="204339"/>
                  </a:lnTo>
                  <a:lnTo>
                    <a:pt x="57479" y="199200"/>
                  </a:lnTo>
                  <a:lnTo>
                    <a:pt x="68601" y="188943"/>
                  </a:lnTo>
                  <a:lnTo>
                    <a:pt x="74715" y="175678"/>
                  </a:lnTo>
                  <a:lnTo>
                    <a:pt x="74758" y="174776"/>
                  </a:lnTo>
                  <a:lnTo>
                    <a:pt x="42647" y="174776"/>
                  </a:lnTo>
                  <a:lnTo>
                    <a:pt x="32760" y="158493"/>
                  </a:lnTo>
                  <a:lnTo>
                    <a:pt x="63683" y="139716"/>
                  </a:lnTo>
                  <a:lnTo>
                    <a:pt x="60013" y="135736"/>
                  </a:lnTo>
                  <a:lnTo>
                    <a:pt x="46748" y="129623"/>
                  </a:lnTo>
                  <a:lnTo>
                    <a:pt x="32158" y="128930"/>
                  </a:lnTo>
                  <a:close/>
                </a:path>
                <a:path w="304164" h="204470">
                  <a:moveTo>
                    <a:pt x="63683" y="139716"/>
                  </a:moveTo>
                  <a:lnTo>
                    <a:pt x="32760" y="158493"/>
                  </a:lnTo>
                  <a:lnTo>
                    <a:pt x="42647" y="174776"/>
                  </a:lnTo>
                  <a:lnTo>
                    <a:pt x="73570" y="155998"/>
                  </a:lnTo>
                  <a:lnTo>
                    <a:pt x="70270" y="146858"/>
                  </a:lnTo>
                  <a:lnTo>
                    <a:pt x="63683" y="139716"/>
                  </a:lnTo>
                  <a:close/>
                </a:path>
                <a:path w="304164" h="204470">
                  <a:moveTo>
                    <a:pt x="73570" y="155998"/>
                  </a:moveTo>
                  <a:lnTo>
                    <a:pt x="42647" y="174776"/>
                  </a:lnTo>
                  <a:lnTo>
                    <a:pt x="74758" y="174776"/>
                  </a:lnTo>
                  <a:lnTo>
                    <a:pt x="75408" y="161089"/>
                  </a:lnTo>
                  <a:lnTo>
                    <a:pt x="73570" y="155998"/>
                  </a:lnTo>
                  <a:close/>
                </a:path>
                <a:path w="304164" h="204470">
                  <a:moveTo>
                    <a:pt x="293768" y="0"/>
                  </a:moveTo>
                  <a:lnTo>
                    <a:pt x="63683" y="139716"/>
                  </a:lnTo>
                  <a:lnTo>
                    <a:pt x="70270" y="146858"/>
                  </a:lnTo>
                  <a:lnTo>
                    <a:pt x="73570" y="155998"/>
                  </a:lnTo>
                  <a:lnTo>
                    <a:pt x="303655" y="16282"/>
                  </a:lnTo>
                  <a:lnTo>
                    <a:pt x="29376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99303" y="8884919"/>
              <a:ext cx="521208" cy="399288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5124317" y="8910277"/>
              <a:ext cx="415925" cy="294005"/>
            </a:xfrm>
            <a:custGeom>
              <a:avLst/>
              <a:gdLst/>
              <a:ahLst/>
              <a:cxnLst/>
              <a:rect l="l" t="t" r="r" b="b"/>
              <a:pathLst>
                <a:path w="415925" h="294004">
                  <a:moveTo>
                    <a:pt x="342800" y="244249"/>
                  </a:moveTo>
                  <a:lnTo>
                    <a:pt x="340897" y="248899"/>
                  </a:lnTo>
                  <a:lnTo>
                    <a:pt x="340830" y="263863"/>
                  </a:lnTo>
                  <a:lnTo>
                    <a:pt x="346381" y="277373"/>
                  </a:lnTo>
                  <a:lnTo>
                    <a:pt x="357063" y="288088"/>
                  </a:lnTo>
                  <a:lnTo>
                    <a:pt x="371065" y="293819"/>
                  </a:lnTo>
                  <a:lnTo>
                    <a:pt x="385671" y="293739"/>
                  </a:lnTo>
                  <a:lnTo>
                    <a:pt x="399181" y="288188"/>
                  </a:lnTo>
                  <a:lnTo>
                    <a:pt x="409896" y="277506"/>
                  </a:lnTo>
                  <a:lnTo>
                    <a:pt x="415298" y="264308"/>
                  </a:lnTo>
                  <a:lnTo>
                    <a:pt x="372907" y="264308"/>
                  </a:lnTo>
                  <a:lnTo>
                    <a:pt x="342800" y="244249"/>
                  </a:lnTo>
                  <a:close/>
                </a:path>
                <a:path w="415925" h="294004">
                  <a:moveTo>
                    <a:pt x="353363" y="228395"/>
                  </a:moveTo>
                  <a:lnTo>
                    <a:pt x="346481" y="235256"/>
                  </a:lnTo>
                  <a:lnTo>
                    <a:pt x="342800" y="244249"/>
                  </a:lnTo>
                  <a:lnTo>
                    <a:pt x="372907" y="264308"/>
                  </a:lnTo>
                  <a:lnTo>
                    <a:pt x="383470" y="248455"/>
                  </a:lnTo>
                  <a:lnTo>
                    <a:pt x="353363" y="228395"/>
                  </a:lnTo>
                  <a:close/>
                </a:path>
                <a:path w="415925" h="294004">
                  <a:moveTo>
                    <a:pt x="385312" y="218943"/>
                  </a:moveTo>
                  <a:lnTo>
                    <a:pt x="370706" y="219023"/>
                  </a:lnTo>
                  <a:lnTo>
                    <a:pt x="357196" y="224574"/>
                  </a:lnTo>
                  <a:lnTo>
                    <a:pt x="353363" y="228395"/>
                  </a:lnTo>
                  <a:lnTo>
                    <a:pt x="383470" y="248455"/>
                  </a:lnTo>
                  <a:lnTo>
                    <a:pt x="372907" y="264308"/>
                  </a:lnTo>
                  <a:lnTo>
                    <a:pt x="415298" y="264308"/>
                  </a:lnTo>
                  <a:lnTo>
                    <a:pt x="415627" y="263504"/>
                  </a:lnTo>
                  <a:lnTo>
                    <a:pt x="415546" y="248899"/>
                  </a:lnTo>
                  <a:lnTo>
                    <a:pt x="409995" y="235389"/>
                  </a:lnTo>
                  <a:lnTo>
                    <a:pt x="399314" y="224674"/>
                  </a:lnTo>
                  <a:lnTo>
                    <a:pt x="385312" y="218943"/>
                  </a:lnTo>
                  <a:close/>
                </a:path>
                <a:path w="415925" h="294004">
                  <a:moveTo>
                    <a:pt x="10562" y="0"/>
                  </a:moveTo>
                  <a:lnTo>
                    <a:pt x="0" y="15853"/>
                  </a:lnTo>
                  <a:lnTo>
                    <a:pt x="342800" y="244249"/>
                  </a:lnTo>
                  <a:lnTo>
                    <a:pt x="346481" y="235256"/>
                  </a:lnTo>
                  <a:lnTo>
                    <a:pt x="353363" y="22839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18759" y="9479279"/>
              <a:ext cx="274320" cy="341375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44476" y="9505262"/>
              <a:ext cx="168129" cy="235411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001511" y="9467087"/>
              <a:ext cx="353567" cy="414527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6026841" y="9493390"/>
              <a:ext cx="248285" cy="309245"/>
            </a:xfrm>
            <a:custGeom>
              <a:avLst/>
              <a:gdLst/>
              <a:ahLst/>
              <a:cxnLst/>
              <a:rect l="l" t="t" r="r" b="b"/>
              <a:pathLst>
                <a:path w="248285" h="309245">
                  <a:moveTo>
                    <a:pt x="67295" y="60727"/>
                  </a:moveTo>
                  <a:lnTo>
                    <a:pt x="60894" y="68038"/>
                  </a:lnTo>
                  <a:lnTo>
                    <a:pt x="52157" y="72293"/>
                  </a:lnTo>
                  <a:lnTo>
                    <a:pt x="232782" y="308708"/>
                  </a:lnTo>
                  <a:lnTo>
                    <a:pt x="247919" y="297142"/>
                  </a:lnTo>
                  <a:lnTo>
                    <a:pt x="67295" y="60727"/>
                  </a:lnTo>
                  <a:close/>
                </a:path>
                <a:path w="248285" h="309245">
                  <a:moveTo>
                    <a:pt x="42815" y="0"/>
                  </a:moveTo>
                  <a:lnTo>
                    <a:pt x="28234" y="864"/>
                  </a:lnTo>
                  <a:lnTo>
                    <a:pt x="14633" y="7488"/>
                  </a:lnTo>
                  <a:lnTo>
                    <a:pt x="4666" y="18871"/>
                  </a:lnTo>
                  <a:lnTo>
                    <a:pt x="0" y="32711"/>
                  </a:lnTo>
                  <a:lnTo>
                    <a:pt x="864" y="47292"/>
                  </a:lnTo>
                  <a:lnTo>
                    <a:pt x="7488" y="60894"/>
                  </a:lnTo>
                  <a:lnTo>
                    <a:pt x="18871" y="70860"/>
                  </a:lnTo>
                  <a:lnTo>
                    <a:pt x="32711" y="75526"/>
                  </a:lnTo>
                  <a:lnTo>
                    <a:pt x="47292" y="74662"/>
                  </a:lnTo>
                  <a:lnTo>
                    <a:pt x="52157" y="72293"/>
                  </a:lnTo>
                  <a:lnTo>
                    <a:pt x="30194" y="43546"/>
                  </a:lnTo>
                  <a:lnTo>
                    <a:pt x="45331" y="31980"/>
                  </a:lnTo>
                  <a:lnTo>
                    <a:pt x="74884" y="31980"/>
                  </a:lnTo>
                  <a:lnTo>
                    <a:pt x="74662" y="28234"/>
                  </a:lnTo>
                  <a:lnTo>
                    <a:pt x="68038" y="14632"/>
                  </a:lnTo>
                  <a:lnTo>
                    <a:pt x="56655" y="4666"/>
                  </a:lnTo>
                  <a:lnTo>
                    <a:pt x="42815" y="0"/>
                  </a:lnTo>
                  <a:close/>
                </a:path>
                <a:path w="248285" h="309245">
                  <a:moveTo>
                    <a:pt x="45331" y="31980"/>
                  </a:moveTo>
                  <a:lnTo>
                    <a:pt x="30194" y="43546"/>
                  </a:lnTo>
                  <a:lnTo>
                    <a:pt x="52157" y="72293"/>
                  </a:lnTo>
                  <a:lnTo>
                    <a:pt x="60894" y="68038"/>
                  </a:lnTo>
                  <a:lnTo>
                    <a:pt x="67295" y="60727"/>
                  </a:lnTo>
                  <a:lnTo>
                    <a:pt x="45331" y="31980"/>
                  </a:lnTo>
                  <a:close/>
                </a:path>
                <a:path w="248285" h="309245">
                  <a:moveTo>
                    <a:pt x="74884" y="31980"/>
                  </a:moveTo>
                  <a:lnTo>
                    <a:pt x="45331" y="31980"/>
                  </a:lnTo>
                  <a:lnTo>
                    <a:pt x="67295" y="60727"/>
                  </a:lnTo>
                  <a:lnTo>
                    <a:pt x="70860" y="56655"/>
                  </a:lnTo>
                  <a:lnTo>
                    <a:pt x="75526" y="42815"/>
                  </a:lnTo>
                  <a:lnTo>
                    <a:pt x="74884" y="3198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259"/>
          <p:cNvSpPr txBox="1"/>
          <p:nvPr/>
        </p:nvSpPr>
        <p:spPr>
          <a:xfrm>
            <a:off x="5935710" y="9840468"/>
            <a:ext cx="683895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internal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energy?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7159012" y="9767316"/>
            <a:ext cx="902969" cy="4038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does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temperature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effect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volume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 a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gas?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7120276" y="8392667"/>
            <a:ext cx="600075" cy="2661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lang="en-GB" sz="800" dirty="0">
                <a:latin typeface="Calibri"/>
                <a:cs typeface="Calibri"/>
              </a:rPr>
              <a:t>Do atoms become hot</a:t>
            </a:r>
            <a:r>
              <a:rPr sz="800" spc="-10" dirty="0">
                <a:latin typeface="Calibri"/>
                <a:cs typeface="Calibri"/>
              </a:rPr>
              <a:t>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9104374" y="9401093"/>
            <a:ext cx="523240" cy="51501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3800"/>
              </a:lnSpc>
              <a:spcBef>
                <a:spcPts val="6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cause</a:t>
            </a:r>
            <a:r>
              <a:rPr lang="en-GB" sz="800" spc="-10" dirty="0">
                <a:latin typeface="Calibri"/>
                <a:cs typeface="Calibri"/>
              </a:rPr>
              <a:t>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pressures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gases?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7208519" y="8790431"/>
            <a:ext cx="1771014" cy="1106805"/>
            <a:chOff x="7208519" y="8790431"/>
            <a:chExt cx="1771014" cy="1106805"/>
          </a:xfrm>
        </p:grpSpPr>
        <p:pic>
          <p:nvPicPr>
            <p:cNvPr id="264" name="object 2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08519" y="8790431"/>
              <a:ext cx="399288" cy="502920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7232543" y="8816988"/>
              <a:ext cx="296545" cy="396875"/>
            </a:xfrm>
            <a:custGeom>
              <a:avLst/>
              <a:gdLst/>
              <a:ahLst/>
              <a:cxnLst/>
              <a:rect l="l" t="t" r="r" b="b"/>
              <a:pathLst>
                <a:path w="296545" h="396875">
                  <a:moveTo>
                    <a:pt x="229882" y="335114"/>
                  </a:moveTo>
                  <a:lnTo>
                    <a:pt x="226174" y="339057"/>
                  </a:lnTo>
                  <a:lnTo>
                    <a:pt x="221020" y="352723"/>
                  </a:lnTo>
                  <a:lnTo>
                    <a:pt x="221367" y="367325"/>
                  </a:lnTo>
                  <a:lnTo>
                    <a:pt x="227505" y="381154"/>
                  </a:lnTo>
                  <a:lnTo>
                    <a:pt x="238526" y="391518"/>
                  </a:lnTo>
                  <a:lnTo>
                    <a:pt x="252193" y="396672"/>
                  </a:lnTo>
                  <a:lnTo>
                    <a:pt x="266795" y="396325"/>
                  </a:lnTo>
                  <a:lnTo>
                    <a:pt x="280624" y="390188"/>
                  </a:lnTo>
                  <a:lnTo>
                    <a:pt x="290988" y="379166"/>
                  </a:lnTo>
                  <a:lnTo>
                    <a:pt x="296141" y="365499"/>
                  </a:lnTo>
                  <a:lnTo>
                    <a:pt x="296121" y="364622"/>
                  </a:lnTo>
                  <a:lnTo>
                    <a:pt x="250812" y="364622"/>
                  </a:lnTo>
                  <a:lnTo>
                    <a:pt x="229882" y="335114"/>
                  </a:lnTo>
                  <a:close/>
                </a:path>
                <a:path w="296545" h="396875">
                  <a:moveTo>
                    <a:pt x="245420" y="324093"/>
                  </a:moveTo>
                  <a:lnTo>
                    <a:pt x="236538" y="328035"/>
                  </a:lnTo>
                  <a:lnTo>
                    <a:pt x="229882" y="335114"/>
                  </a:lnTo>
                  <a:lnTo>
                    <a:pt x="250812" y="364622"/>
                  </a:lnTo>
                  <a:lnTo>
                    <a:pt x="266350" y="353601"/>
                  </a:lnTo>
                  <a:lnTo>
                    <a:pt x="245420" y="324093"/>
                  </a:lnTo>
                  <a:close/>
                </a:path>
                <a:path w="296545" h="396875">
                  <a:moveTo>
                    <a:pt x="264968" y="321551"/>
                  </a:moveTo>
                  <a:lnTo>
                    <a:pt x="250367" y="321897"/>
                  </a:lnTo>
                  <a:lnTo>
                    <a:pt x="245420" y="324093"/>
                  </a:lnTo>
                  <a:lnTo>
                    <a:pt x="266350" y="353601"/>
                  </a:lnTo>
                  <a:lnTo>
                    <a:pt x="250812" y="364622"/>
                  </a:lnTo>
                  <a:lnTo>
                    <a:pt x="296121" y="364622"/>
                  </a:lnTo>
                  <a:lnTo>
                    <a:pt x="295795" y="350897"/>
                  </a:lnTo>
                  <a:lnTo>
                    <a:pt x="289657" y="337069"/>
                  </a:lnTo>
                  <a:lnTo>
                    <a:pt x="278635" y="326705"/>
                  </a:lnTo>
                  <a:lnTo>
                    <a:pt x="264968" y="321551"/>
                  </a:lnTo>
                  <a:close/>
                </a:path>
                <a:path w="296545" h="396875">
                  <a:moveTo>
                    <a:pt x="15538" y="0"/>
                  </a:moveTo>
                  <a:lnTo>
                    <a:pt x="0" y="11021"/>
                  </a:lnTo>
                  <a:lnTo>
                    <a:pt x="229882" y="335114"/>
                  </a:lnTo>
                  <a:lnTo>
                    <a:pt x="236538" y="328035"/>
                  </a:lnTo>
                  <a:lnTo>
                    <a:pt x="245420" y="324093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53527" y="9457943"/>
              <a:ext cx="332231" cy="435864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7677463" y="9484876"/>
              <a:ext cx="228600" cy="330835"/>
            </a:xfrm>
            <a:custGeom>
              <a:avLst/>
              <a:gdLst/>
              <a:ahLst/>
              <a:cxnLst/>
              <a:rect l="l" t="t" r="r" b="b"/>
              <a:pathLst>
                <a:path w="228600" h="330834">
                  <a:moveTo>
                    <a:pt x="163456" y="63017"/>
                  </a:moveTo>
                  <a:lnTo>
                    <a:pt x="0" y="320390"/>
                  </a:lnTo>
                  <a:lnTo>
                    <a:pt x="16080" y="330603"/>
                  </a:lnTo>
                  <a:lnTo>
                    <a:pt x="179537" y="73230"/>
                  </a:lnTo>
                  <a:lnTo>
                    <a:pt x="170465" y="69747"/>
                  </a:lnTo>
                  <a:lnTo>
                    <a:pt x="163456" y="63017"/>
                  </a:lnTo>
                  <a:close/>
                </a:path>
                <a:path w="228600" h="330834">
                  <a:moveTo>
                    <a:pt x="228164" y="32478"/>
                  </a:moveTo>
                  <a:lnTo>
                    <a:pt x="182850" y="32478"/>
                  </a:lnTo>
                  <a:lnTo>
                    <a:pt x="198932" y="42691"/>
                  </a:lnTo>
                  <a:lnTo>
                    <a:pt x="179537" y="73230"/>
                  </a:lnTo>
                  <a:lnTo>
                    <a:pt x="184589" y="75170"/>
                  </a:lnTo>
                  <a:lnTo>
                    <a:pt x="199190" y="74770"/>
                  </a:lnTo>
                  <a:lnTo>
                    <a:pt x="212575" y="68924"/>
                  </a:lnTo>
                  <a:lnTo>
                    <a:pt x="223053" y="58011"/>
                  </a:lnTo>
                  <a:lnTo>
                    <a:pt x="228477" y="43887"/>
                  </a:lnTo>
                  <a:lnTo>
                    <a:pt x="228164" y="32478"/>
                  </a:lnTo>
                  <a:close/>
                </a:path>
                <a:path w="228600" h="330834">
                  <a:moveTo>
                    <a:pt x="182850" y="32478"/>
                  </a:moveTo>
                  <a:lnTo>
                    <a:pt x="163456" y="63017"/>
                  </a:lnTo>
                  <a:lnTo>
                    <a:pt x="170465" y="69747"/>
                  </a:lnTo>
                  <a:lnTo>
                    <a:pt x="179537" y="73230"/>
                  </a:lnTo>
                  <a:lnTo>
                    <a:pt x="198932" y="42691"/>
                  </a:lnTo>
                  <a:lnTo>
                    <a:pt x="182850" y="32478"/>
                  </a:lnTo>
                  <a:close/>
                </a:path>
                <a:path w="228600" h="330834">
                  <a:moveTo>
                    <a:pt x="197193" y="0"/>
                  </a:moveTo>
                  <a:lnTo>
                    <a:pt x="182593" y="400"/>
                  </a:lnTo>
                  <a:lnTo>
                    <a:pt x="169208" y="6245"/>
                  </a:lnTo>
                  <a:lnTo>
                    <a:pt x="158729" y="17158"/>
                  </a:lnTo>
                  <a:lnTo>
                    <a:pt x="153306" y="31282"/>
                  </a:lnTo>
                  <a:lnTo>
                    <a:pt x="153706" y="45883"/>
                  </a:lnTo>
                  <a:lnTo>
                    <a:pt x="159552" y="59268"/>
                  </a:lnTo>
                  <a:lnTo>
                    <a:pt x="163456" y="63017"/>
                  </a:lnTo>
                  <a:lnTo>
                    <a:pt x="182850" y="32478"/>
                  </a:lnTo>
                  <a:lnTo>
                    <a:pt x="228164" y="32478"/>
                  </a:lnTo>
                  <a:lnTo>
                    <a:pt x="228077" y="29286"/>
                  </a:lnTo>
                  <a:lnTo>
                    <a:pt x="222231" y="15901"/>
                  </a:lnTo>
                  <a:lnTo>
                    <a:pt x="211317" y="5422"/>
                  </a:lnTo>
                  <a:lnTo>
                    <a:pt x="197193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22207" y="9512807"/>
              <a:ext cx="457200" cy="384048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8547456" y="9538423"/>
              <a:ext cx="354330" cy="280670"/>
            </a:xfrm>
            <a:custGeom>
              <a:avLst/>
              <a:gdLst/>
              <a:ahLst/>
              <a:cxnLst/>
              <a:rect l="l" t="t" r="r" b="b"/>
              <a:pathLst>
                <a:path w="354329" h="280670">
                  <a:moveTo>
                    <a:pt x="72330" y="51997"/>
                  </a:moveTo>
                  <a:lnTo>
                    <a:pt x="68111" y="60750"/>
                  </a:lnTo>
                  <a:lnTo>
                    <a:pt x="60826" y="67181"/>
                  </a:lnTo>
                  <a:lnTo>
                    <a:pt x="342404" y="280509"/>
                  </a:lnTo>
                  <a:lnTo>
                    <a:pt x="353908" y="265325"/>
                  </a:lnTo>
                  <a:lnTo>
                    <a:pt x="72330" y="51997"/>
                  </a:lnTo>
                  <a:close/>
                </a:path>
                <a:path w="354329" h="280670">
                  <a:moveTo>
                    <a:pt x="32538" y="0"/>
                  </a:moveTo>
                  <a:lnTo>
                    <a:pt x="18716" y="4722"/>
                  </a:lnTo>
                  <a:lnTo>
                    <a:pt x="7374" y="14735"/>
                  </a:lnTo>
                  <a:lnTo>
                    <a:pt x="805" y="28364"/>
                  </a:lnTo>
                  <a:lnTo>
                    <a:pt x="0" y="42947"/>
                  </a:lnTo>
                  <a:lnTo>
                    <a:pt x="4722" y="56769"/>
                  </a:lnTo>
                  <a:lnTo>
                    <a:pt x="14735" y="68111"/>
                  </a:lnTo>
                  <a:lnTo>
                    <a:pt x="28364" y="74680"/>
                  </a:lnTo>
                  <a:lnTo>
                    <a:pt x="42947" y="75485"/>
                  </a:lnTo>
                  <a:lnTo>
                    <a:pt x="56769" y="70763"/>
                  </a:lnTo>
                  <a:lnTo>
                    <a:pt x="60826" y="67181"/>
                  </a:lnTo>
                  <a:lnTo>
                    <a:pt x="31991" y="45335"/>
                  </a:lnTo>
                  <a:lnTo>
                    <a:pt x="43494" y="30150"/>
                  </a:lnTo>
                  <a:lnTo>
                    <a:pt x="74670" y="30150"/>
                  </a:lnTo>
                  <a:lnTo>
                    <a:pt x="70763" y="18716"/>
                  </a:lnTo>
                  <a:lnTo>
                    <a:pt x="60750" y="7374"/>
                  </a:lnTo>
                  <a:lnTo>
                    <a:pt x="47121" y="805"/>
                  </a:lnTo>
                  <a:lnTo>
                    <a:pt x="32538" y="0"/>
                  </a:lnTo>
                  <a:close/>
                </a:path>
                <a:path w="354329" h="280670">
                  <a:moveTo>
                    <a:pt x="43494" y="30150"/>
                  </a:moveTo>
                  <a:lnTo>
                    <a:pt x="31991" y="45335"/>
                  </a:lnTo>
                  <a:lnTo>
                    <a:pt x="60826" y="67181"/>
                  </a:lnTo>
                  <a:lnTo>
                    <a:pt x="68111" y="60750"/>
                  </a:lnTo>
                  <a:lnTo>
                    <a:pt x="72330" y="51997"/>
                  </a:lnTo>
                  <a:lnTo>
                    <a:pt x="43494" y="30150"/>
                  </a:lnTo>
                  <a:close/>
                </a:path>
                <a:path w="354329" h="280670">
                  <a:moveTo>
                    <a:pt x="74670" y="30150"/>
                  </a:moveTo>
                  <a:lnTo>
                    <a:pt x="43494" y="30150"/>
                  </a:lnTo>
                  <a:lnTo>
                    <a:pt x="72330" y="51997"/>
                  </a:lnTo>
                  <a:lnTo>
                    <a:pt x="74680" y="47121"/>
                  </a:lnTo>
                  <a:lnTo>
                    <a:pt x="75485" y="32538"/>
                  </a:lnTo>
                  <a:lnTo>
                    <a:pt x="74670" y="3015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0" name="object 270"/>
          <p:cNvSpPr txBox="1"/>
          <p:nvPr/>
        </p:nvSpPr>
        <p:spPr>
          <a:xfrm>
            <a:off x="8031971" y="8194547"/>
            <a:ext cx="606425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inside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atom?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1" name="object 271"/>
          <p:cNvGrpSpPr/>
          <p:nvPr/>
        </p:nvGrpSpPr>
        <p:grpSpPr>
          <a:xfrm>
            <a:off x="8470392" y="8479535"/>
            <a:ext cx="518159" cy="399415"/>
            <a:chOff x="8470392" y="8479535"/>
            <a:chExt cx="518159" cy="399415"/>
          </a:xfrm>
        </p:grpSpPr>
        <p:pic>
          <p:nvPicPr>
            <p:cNvPr id="272" name="object 2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470392" y="8479535"/>
              <a:ext cx="518159" cy="399288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8494305" y="8505098"/>
              <a:ext cx="415925" cy="294005"/>
            </a:xfrm>
            <a:custGeom>
              <a:avLst/>
              <a:gdLst/>
              <a:ahLst/>
              <a:cxnLst/>
              <a:rect l="l" t="t" r="r" b="b"/>
              <a:pathLst>
                <a:path w="415925" h="294004">
                  <a:moveTo>
                    <a:pt x="342800" y="244249"/>
                  </a:moveTo>
                  <a:lnTo>
                    <a:pt x="340897" y="248899"/>
                  </a:lnTo>
                  <a:lnTo>
                    <a:pt x="340830" y="263864"/>
                  </a:lnTo>
                  <a:lnTo>
                    <a:pt x="346381" y="277374"/>
                  </a:lnTo>
                  <a:lnTo>
                    <a:pt x="357063" y="288088"/>
                  </a:lnTo>
                  <a:lnTo>
                    <a:pt x="371065" y="293819"/>
                  </a:lnTo>
                  <a:lnTo>
                    <a:pt x="385671" y="293739"/>
                  </a:lnTo>
                  <a:lnTo>
                    <a:pt x="399181" y="288188"/>
                  </a:lnTo>
                  <a:lnTo>
                    <a:pt x="409896" y="277506"/>
                  </a:lnTo>
                  <a:lnTo>
                    <a:pt x="415298" y="264308"/>
                  </a:lnTo>
                  <a:lnTo>
                    <a:pt x="372907" y="264308"/>
                  </a:lnTo>
                  <a:lnTo>
                    <a:pt x="342800" y="244249"/>
                  </a:lnTo>
                  <a:close/>
                </a:path>
                <a:path w="415925" h="294004">
                  <a:moveTo>
                    <a:pt x="353363" y="228395"/>
                  </a:moveTo>
                  <a:lnTo>
                    <a:pt x="346481" y="235256"/>
                  </a:lnTo>
                  <a:lnTo>
                    <a:pt x="342800" y="244249"/>
                  </a:lnTo>
                  <a:lnTo>
                    <a:pt x="372907" y="264308"/>
                  </a:lnTo>
                  <a:lnTo>
                    <a:pt x="383470" y="248455"/>
                  </a:lnTo>
                  <a:lnTo>
                    <a:pt x="353363" y="228395"/>
                  </a:lnTo>
                  <a:close/>
                </a:path>
                <a:path w="415925" h="294004">
                  <a:moveTo>
                    <a:pt x="385312" y="218943"/>
                  </a:moveTo>
                  <a:lnTo>
                    <a:pt x="370706" y="219023"/>
                  </a:lnTo>
                  <a:lnTo>
                    <a:pt x="357196" y="224574"/>
                  </a:lnTo>
                  <a:lnTo>
                    <a:pt x="353363" y="228395"/>
                  </a:lnTo>
                  <a:lnTo>
                    <a:pt x="383470" y="248455"/>
                  </a:lnTo>
                  <a:lnTo>
                    <a:pt x="372907" y="264308"/>
                  </a:lnTo>
                  <a:lnTo>
                    <a:pt x="415298" y="264308"/>
                  </a:lnTo>
                  <a:lnTo>
                    <a:pt x="415627" y="263504"/>
                  </a:lnTo>
                  <a:lnTo>
                    <a:pt x="415546" y="248899"/>
                  </a:lnTo>
                  <a:lnTo>
                    <a:pt x="409995" y="235389"/>
                  </a:lnTo>
                  <a:lnTo>
                    <a:pt x="399314" y="224674"/>
                  </a:lnTo>
                  <a:lnTo>
                    <a:pt x="385312" y="218943"/>
                  </a:lnTo>
                  <a:close/>
                </a:path>
                <a:path w="415925" h="294004">
                  <a:moveTo>
                    <a:pt x="10562" y="0"/>
                  </a:moveTo>
                  <a:lnTo>
                    <a:pt x="0" y="15853"/>
                  </a:lnTo>
                  <a:lnTo>
                    <a:pt x="342800" y="244249"/>
                  </a:lnTo>
                  <a:lnTo>
                    <a:pt x="346481" y="235256"/>
                  </a:lnTo>
                  <a:lnTo>
                    <a:pt x="353363" y="22839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 txBox="1"/>
          <p:nvPr/>
        </p:nvSpPr>
        <p:spPr>
          <a:xfrm>
            <a:off x="9022351" y="6566915"/>
            <a:ext cx="567055" cy="406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Do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thing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stay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radioactive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forever?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5" name="object 275"/>
          <p:cNvGrpSpPr/>
          <p:nvPr/>
        </p:nvGrpSpPr>
        <p:grpSpPr>
          <a:xfrm>
            <a:off x="8836152" y="6979919"/>
            <a:ext cx="576580" cy="466725"/>
            <a:chOff x="8836152" y="6979919"/>
            <a:chExt cx="576580" cy="466725"/>
          </a:xfrm>
        </p:grpSpPr>
        <p:pic>
          <p:nvPicPr>
            <p:cNvPr id="276" name="object 27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836152" y="6979919"/>
              <a:ext cx="576072" cy="466344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8861453" y="7006207"/>
              <a:ext cx="473075" cy="360045"/>
            </a:xfrm>
            <a:custGeom>
              <a:avLst/>
              <a:gdLst/>
              <a:ahLst/>
              <a:cxnLst/>
              <a:rect l="l" t="t" r="r" b="b"/>
              <a:pathLst>
                <a:path w="473075" h="360045">
                  <a:moveTo>
                    <a:pt x="43487" y="284278"/>
                  </a:moveTo>
                  <a:lnTo>
                    <a:pt x="28892" y="284838"/>
                  </a:lnTo>
                  <a:lnTo>
                    <a:pt x="15155" y="291177"/>
                  </a:lnTo>
                  <a:lnTo>
                    <a:pt x="4953" y="302350"/>
                  </a:lnTo>
                  <a:lnTo>
                    <a:pt x="0" y="316091"/>
                  </a:lnTo>
                  <a:lnTo>
                    <a:pt x="560" y="330686"/>
                  </a:lnTo>
                  <a:lnTo>
                    <a:pt x="6900" y="344424"/>
                  </a:lnTo>
                  <a:lnTo>
                    <a:pt x="18072" y="354625"/>
                  </a:lnTo>
                  <a:lnTo>
                    <a:pt x="31813" y="359578"/>
                  </a:lnTo>
                  <a:lnTo>
                    <a:pt x="46408" y="359018"/>
                  </a:lnTo>
                  <a:lnTo>
                    <a:pt x="60145" y="352678"/>
                  </a:lnTo>
                  <a:lnTo>
                    <a:pt x="70347" y="341505"/>
                  </a:lnTo>
                  <a:lnTo>
                    <a:pt x="74633" y="329615"/>
                  </a:lnTo>
                  <a:lnTo>
                    <a:pt x="43274" y="329615"/>
                  </a:lnTo>
                  <a:lnTo>
                    <a:pt x="32026" y="314241"/>
                  </a:lnTo>
                  <a:lnTo>
                    <a:pt x="61224" y="292880"/>
                  </a:lnTo>
                  <a:lnTo>
                    <a:pt x="57227" y="289231"/>
                  </a:lnTo>
                  <a:lnTo>
                    <a:pt x="43487" y="284278"/>
                  </a:lnTo>
                  <a:close/>
                </a:path>
                <a:path w="473075" h="360045">
                  <a:moveTo>
                    <a:pt x="61224" y="292880"/>
                  </a:moveTo>
                  <a:lnTo>
                    <a:pt x="32026" y="314241"/>
                  </a:lnTo>
                  <a:lnTo>
                    <a:pt x="43274" y="329615"/>
                  </a:lnTo>
                  <a:lnTo>
                    <a:pt x="72472" y="308256"/>
                  </a:lnTo>
                  <a:lnTo>
                    <a:pt x="68400" y="299432"/>
                  </a:lnTo>
                  <a:lnTo>
                    <a:pt x="61224" y="292880"/>
                  </a:lnTo>
                  <a:close/>
                </a:path>
                <a:path w="473075" h="360045">
                  <a:moveTo>
                    <a:pt x="72472" y="308256"/>
                  </a:moveTo>
                  <a:lnTo>
                    <a:pt x="43274" y="329615"/>
                  </a:lnTo>
                  <a:lnTo>
                    <a:pt x="74633" y="329615"/>
                  </a:lnTo>
                  <a:lnTo>
                    <a:pt x="75300" y="327765"/>
                  </a:lnTo>
                  <a:lnTo>
                    <a:pt x="74740" y="313169"/>
                  </a:lnTo>
                  <a:lnTo>
                    <a:pt x="72472" y="308256"/>
                  </a:lnTo>
                  <a:close/>
                </a:path>
                <a:path w="473075" h="360045">
                  <a:moveTo>
                    <a:pt x="461578" y="0"/>
                  </a:moveTo>
                  <a:lnTo>
                    <a:pt x="61224" y="292880"/>
                  </a:lnTo>
                  <a:lnTo>
                    <a:pt x="68400" y="299432"/>
                  </a:lnTo>
                  <a:lnTo>
                    <a:pt x="72472" y="308256"/>
                  </a:lnTo>
                  <a:lnTo>
                    <a:pt x="472826" y="15374"/>
                  </a:lnTo>
                  <a:lnTo>
                    <a:pt x="4615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7978598" y="7749540"/>
            <a:ext cx="581660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powers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Sun?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9" name="object 279"/>
          <p:cNvGrpSpPr/>
          <p:nvPr/>
        </p:nvGrpSpPr>
        <p:grpSpPr>
          <a:xfrm>
            <a:off x="8436864" y="7531607"/>
            <a:ext cx="530860" cy="259079"/>
            <a:chOff x="8436864" y="7531607"/>
            <a:chExt cx="530860" cy="259079"/>
          </a:xfrm>
        </p:grpSpPr>
        <p:pic>
          <p:nvPicPr>
            <p:cNvPr id="280" name="object 28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36864" y="7531607"/>
              <a:ext cx="530351" cy="259079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8461993" y="7558806"/>
              <a:ext cx="424815" cy="154305"/>
            </a:xfrm>
            <a:custGeom>
              <a:avLst/>
              <a:gdLst/>
              <a:ahLst/>
              <a:cxnLst/>
              <a:rect l="l" t="t" r="r" b="b"/>
              <a:pathLst>
                <a:path w="424815" h="154304">
                  <a:moveTo>
                    <a:pt x="349207" y="38323"/>
                  </a:moveTo>
                  <a:lnTo>
                    <a:pt x="0" y="135537"/>
                  </a:lnTo>
                  <a:lnTo>
                    <a:pt x="5109" y="153890"/>
                  </a:lnTo>
                  <a:lnTo>
                    <a:pt x="354316" y="56676"/>
                  </a:lnTo>
                  <a:lnTo>
                    <a:pt x="349909" y="48015"/>
                  </a:lnTo>
                  <a:lnTo>
                    <a:pt x="349207" y="38323"/>
                  </a:lnTo>
                  <a:close/>
                </a:path>
                <a:path w="424815" h="154304">
                  <a:moveTo>
                    <a:pt x="423393" y="28621"/>
                  </a:moveTo>
                  <a:lnTo>
                    <a:pt x="384059" y="28621"/>
                  </a:lnTo>
                  <a:lnTo>
                    <a:pt x="389168" y="46973"/>
                  </a:lnTo>
                  <a:lnTo>
                    <a:pt x="354316" y="56676"/>
                  </a:lnTo>
                  <a:lnTo>
                    <a:pt x="356771" y="61499"/>
                  </a:lnTo>
                  <a:lnTo>
                    <a:pt x="367885" y="70976"/>
                  </a:lnTo>
                  <a:lnTo>
                    <a:pt x="381741" y="75594"/>
                  </a:lnTo>
                  <a:lnTo>
                    <a:pt x="396831" y="74502"/>
                  </a:lnTo>
                  <a:lnTo>
                    <a:pt x="410315" y="67640"/>
                  </a:lnTo>
                  <a:lnTo>
                    <a:pt x="419792" y="56526"/>
                  </a:lnTo>
                  <a:lnTo>
                    <a:pt x="424410" y="42669"/>
                  </a:lnTo>
                  <a:lnTo>
                    <a:pt x="423393" y="28621"/>
                  </a:lnTo>
                  <a:close/>
                </a:path>
                <a:path w="424815" h="154304">
                  <a:moveTo>
                    <a:pt x="384059" y="28621"/>
                  </a:moveTo>
                  <a:lnTo>
                    <a:pt x="349207" y="38323"/>
                  </a:lnTo>
                  <a:lnTo>
                    <a:pt x="349909" y="48015"/>
                  </a:lnTo>
                  <a:lnTo>
                    <a:pt x="354316" y="56676"/>
                  </a:lnTo>
                  <a:lnTo>
                    <a:pt x="389168" y="46973"/>
                  </a:lnTo>
                  <a:lnTo>
                    <a:pt x="384059" y="28621"/>
                  </a:lnTo>
                  <a:close/>
                </a:path>
                <a:path w="424815" h="154304">
                  <a:moveTo>
                    <a:pt x="391485" y="0"/>
                  </a:moveTo>
                  <a:lnTo>
                    <a:pt x="376396" y="1092"/>
                  </a:lnTo>
                  <a:lnTo>
                    <a:pt x="362912" y="7954"/>
                  </a:lnTo>
                  <a:lnTo>
                    <a:pt x="353434" y="19068"/>
                  </a:lnTo>
                  <a:lnTo>
                    <a:pt x="348816" y="32925"/>
                  </a:lnTo>
                  <a:lnTo>
                    <a:pt x="349207" y="38323"/>
                  </a:lnTo>
                  <a:lnTo>
                    <a:pt x="384059" y="28621"/>
                  </a:lnTo>
                  <a:lnTo>
                    <a:pt x="423393" y="28621"/>
                  </a:lnTo>
                  <a:lnTo>
                    <a:pt x="423317" y="27579"/>
                  </a:lnTo>
                  <a:lnTo>
                    <a:pt x="416456" y="14095"/>
                  </a:lnTo>
                  <a:lnTo>
                    <a:pt x="405342" y="4618"/>
                  </a:lnTo>
                  <a:lnTo>
                    <a:pt x="39148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2" name="object 282"/>
          <p:cNvSpPr txBox="1"/>
          <p:nvPr/>
        </p:nvSpPr>
        <p:spPr>
          <a:xfrm>
            <a:off x="6239827" y="6466331"/>
            <a:ext cx="687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charge?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83" name="object 283"/>
          <p:cNvGrpSpPr/>
          <p:nvPr/>
        </p:nvGrpSpPr>
        <p:grpSpPr>
          <a:xfrm>
            <a:off x="6309359" y="6650735"/>
            <a:ext cx="277495" cy="582295"/>
            <a:chOff x="6309359" y="6650735"/>
            <a:chExt cx="277495" cy="582295"/>
          </a:xfrm>
        </p:grpSpPr>
        <p:pic>
          <p:nvPicPr>
            <p:cNvPr id="284" name="object 2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09359" y="6650735"/>
              <a:ext cx="277367" cy="582168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6334592" y="6677159"/>
              <a:ext cx="172720" cy="476884"/>
            </a:xfrm>
            <a:custGeom>
              <a:avLst/>
              <a:gdLst/>
              <a:ahLst/>
              <a:cxnLst/>
              <a:rect l="l" t="t" r="r" b="b"/>
              <a:pathLst>
                <a:path w="172720" h="476884">
                  <a:moveTo>
                    <a:pt x="115408" y="406590"/>
                  </a:moveTo>
                  <a:lnTo>
                    <a:pt x="110605" y="409085"/>
                  </a:lnTo>
                  <a:lnTo>
                    <a:pt x="101223" y="420279"/>
                  </a:lnTo>
                  <a:lnTo>
                    <a:pt x="96722" y="434175"/>
                  </a:lnTo>
                  <a:lnTo>
                    <a:pt x="97943" y="449254"/>
                  </a:lnTo>
                  <a:lnTo>
                    <a:pt x="104919" y="462680"/>
                  </a:lnTo>
                  <a:lnTo>
                    <a:pt x="116114" y="472062"/>
                  </a:lnTo>
                  <a:lnTo>
                    <a:pt x="130009" y="476563"/>
                  </a:lnTo>
                  <a:lnTo>
                    <a:pt x="145089" y="475341"/>
                  </a:lnTo>
                  <a:lnTo>
                    <a:pt x="158514" y="468365"/>
                  </a:lnTo>
                  <a:lnTo>
                    <a:pt x="167897" y="457171"/>
                  </a:lnTo>
                  <a:lnTo>
                    <a:pt x="172397" y="443276"/>
                  </a:lnTo>
                  <a:lnTo>
                    <a:pt x="172242" y="441358"/>
                  </a:lnTo>
                  <a:lnTo>
                    <a:pt x="125406" y="441358"/>
                  </a:lnTo>
                  <a:lnTo>
                    <a:pt x="115408" y="406590"/>
                  </a:lnTo>
                  <a:close/>
                </a:path>
                <a:path w="172720" h="476884">
                  <a:moveTo>
                    <a:pt x="133716" y="401325"/>
                  </a:moveTo>
                  <a:lnTo>
                    <a:pt x="124030" y="402109"/>
                  </a:lnTo>
                  <a:lnTo>
                    <a:pt x="115408" y="406590"/>
                  </a:lnTo>
                  <a:lnTo>
                    <a:pt x="125406" y="441358"/>
                  </a:lnTo>
                  <a:lnTo>
                    <a:pt x="143714" y="436093"/>
                  </a:lnTo>
                  <a:lnTo>
                    <a:pt x="133716" y="401325"/>
                  </a:lnTo>
                  <a:close/>
                </a:path>
                <a:path w="172720" h="476884">
                  <a:moveTo>
                    <a:pt x="139110" y="400888"/>
                  </a:moveTo>
                  <a:lnTo>
                    <a:pt x="133716" y="401325"/>
                  </a:lnTo>
                  <a:lnTo>
                    <a:pt x="143714" y="436093"/>
                  </a:lnTo>
                  <a:lnTo>
                    <a:pt x="125406" y="441358"/>
                  </a:lnTo>
                  <a:lnTo>
                    <a:pt x="172242" y="441358"/>
                  </a:lnTo>
                  <a:lnTo>
                    <a:pt x="171176" y="428195"/>
                  </a:lnTo>
                  <a:lnTo>
                    <a:pt x="164200" y="414770"/>
                  </a:lnTo>
                  <a:lnTo>
                    <a:pt x="153006" y="405388"/>
                  </a:lnTo>
                  <a:lnTo>
                    <a:pt x="139110" y="400888"/>
                  </a:lnTo>
                  <a:close/>
                </a:path>
                <a:path w="172720" h="476884">
                  <a:moveTo>
                    <a:pt x="18308" y="0"/>
                  </a:moveTo>
                  <a:lnTo>
                    <a:pt x="0" y="5264"/>
                  </a:lnTo>
                  <a:lnTo>
                    <a:pt x="115408" y="406590"/>
                  </a:lnTo>
                  <a:lnTo>
                    <a:pt x="124030" y="402109"/>
                  </a:lnTo>
                  <a:lnTo>
                    <a:pt x="133716" y="401325"/>
                  </a:lnTo>
                  <a:lnTo>
                    <a:pt x="18308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6" name="object 286"/>
          <p:cNvSpPr txBox="1"/>
          <p:nvPr/>
        </p:nvSpPr>
        <p:spPr>
          <a:xfrm>
            <a:off x="6079172" y="7770876"/>
            <a:ext cx="8267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resistance?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7430161" y="6320028"/>
            <a:ext cx="70294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sue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LDRs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-10" dirty="0">
                <a:latin typeface="Calibri"/>
                <a:cs typeface="Calibri"/>
              </a:rPr>
              <a:t> devices?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7133745" y="7584947"/>
            <a:ext cx="697230" cy="406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sue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thermistors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devices?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89" name="object 289"/>
          <p:cNvGrpSpPr/>
          <p:nvPr/>
        </p:nvGrpSpPr>
        <p:grpSpPr>
          <a:xfrm>
            <a:off x="6358128" y="6702552"/>
            <a:ext cx="1670685" cy="1137285"/>
            <a:chOff x="6358128" y="6702552"/>
            <a:chExt cx="1670685" cy="1137285"/>
          </a:xfrm>
        </p:grpSpPr>
        <p:pic>
          <p:nvPicPr>
            <p:cNvPr id="290" name="object 29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358128" y="7354824"/>
              <a:ext cx="289559" cy="405383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6382456" y="7381372"/>
              <a:ext cx="185420" cy="300355"/>
            </a:xfrm>
            <a:custGeom>
              <a:avLst/>
              <a:gdLst/>
              <a:ahLst/>
              <a:cxnLst/>
              <a:rect l="l" t="t" r="r" b="b"/>
              <a:pathLst>
                <a:path w="185420" h="300354">
                  <a:moveTo>
                    <a:pt x="121825" y="65254"/>
                  </a:moveTo>
                  <a:lnTo>
                    <a:pt x="0" y="291067"/>
                  </a:lnTo>
                  <a:lnTo>
                    <a:pt x="16765" y="300111"/>
                  </a:lnTo>
                  <a:lnTo>
                    <a:pt x="138591" y="74299"/>
                  </a:lnTo>
                  <a:lnTo>
                    <a:pt x="129294" y="71468"/>
                  </a:lnTo>
                  <a:lnTo>
                    <a:pt x="121825" y="65254"/>
                  </a:lnTo>
                  <a:close/>
                </a:path>
                <a:path w="185420" h="300354">
                  <a:moveTo>
                    <a:pt x="184519" y="33415"/>
                  </a:moveTo>
                  <a:lnTo>
                    <a:pt x="139002" y="33415"/>
                  </a:lnTo>
                  <a:lnTo>
                    <a:pt x="155768" y="42460"/>
                  </a:lnTo>
                  <a:lnTo>
                    <a:pt x="138591" y="74299"/>
                  </a:lnTo>
                  <a:lnTo>
                    <a:pt x="143768" y="75875"/>
                  </a:lnTo>
                  <a:lnTo>
                    <a:pt x="158303" y="74439"/>
                  </a:lnTo>
                  <a:lnTo>
                    <a:pt x="171239" y="67658"/>
                  </a:lnTo>
                  <a:lnTo>
                    <a:pt x="180916" y="56028"/>
                  </a:lnTo>
                  <a:lnTo>
                    <a:pt x="185323" y="41554"/>
                  </a:lnTo>
                  <a:lnTo>
                    <a:pt x="184519" y="33415"/>
                  </a:lnTo>
                  <a:close/>
                </a:path>
                <a:path w="185420" h="300354">
                  <a:moveTo>
                    <a:pt x="139002" y="33415"/>
                  </a:moveTo>
                  <a:lnTo>
                    <a:pt x="121825" y="65254"/>
                  </a:lnTo>
                  <a:lnTo>
                    <a:pt x="129294" y="71468"/>
                  </a:lnTo>
                  <a:lnTo>
                    <a:pt x="138591" y="74299"/>
                  </a:lnTo>
                  <a:lnTo>
                    <a:pt x="155768" y="42460"/>
                  </a:lnTo>
                  <a:lnTo>
                    <a:pt x="139002" y="33415"/>
                  </a:lnTo>
                  <a:close/>
                </a:path>
                <a:path w="185420" h="300354">
                  <a:moveTo>
                    <a:pt x="151002" y="0"/>
                  </a:moveTo>
                  <a:lnTo>
                    <a:pt x="136467" y="1436"/>
                  </a:lnTo>
                  <a:lnTo>
                    <a:pt x="123530" y="8217"/>
                  </a:lnTo>
                  <a:lnTo>
                    <a:pt x="113854" y="19848"/>
                  </a:lnTo>
                  <a:lnTo>
                    <a:pt x="109447" y="34321"/>
                  </a:lnTo>
                  <a:lnTo>
                    <a:pt x="110883" y="48856"/>
                  </a:lnTo>
                  <a:lnTo>
                    <a:pt x="117665" y="61792"/>
                  </a:lnTo>
                  <a:lnTo>
                    <a:pt x="121825" y="65254"/>
                  </a:lnTo>
                  <a:lnTo>
                    <a:pt x="139002" y="33415"/>
                  </a:lnTo>
                  <a:lnTo>
                    <a:pt x="184519" y="33415"/>
                  </a:lnTo>
                  <a:lnTo>
                    <a:pt x="183887" y="27019"/>
                  </a:lnTo>
                  <a:lnTo>
                    <a:pt x="177106" y="14083"/>
                  </a:lnTo>
                  <a:lnTo>
                    <a:pt x="165475" y="4406"/>
                  </a:lnTo>
                  <a:lnTo>
                    <a:pt x="151002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63256" y="6702552"/>
              <a:ext cx="265175" cy="496824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7787867" y="6729171"/>
              <a:ext cx="162560" cy="391160"/>
            </a:xfrm>
            <a:custGeom>
              <a:avLst/>
              <a:gdLst/>
              <a:ahLst/>
              <a:cxnLst/>
              <a:rect l="l" t="t" r="r" b="b"/>
              <a:pathLst>
                <a:path w="162559" h="391159">
                  <a:moveTo>
                    <a:pt x="103820" y="321290"/>
                  </a:moveTo>
                  <a:lnTo>
                    <a:pt x="99116" y="323966"/>
                  </a:lnTo>
                  <a:lnTo>
                    <a:pt x="90166" y="335509"/>
                  </a:lnTo>
                  <a:lnTo>
                    <a:pt x="86198" y="349566"/>
                  </a:lnTo>
                  <a:lnTo>
                    <a:pt x="87993" y="364589"/>
                  </a:lnTo>
                  <a:lnTo>
                    <a:pt x="95474" y="377738"/>
                  </a:lnTo>
                  <a:lnTo>
                    <a:pt x="107017" y="386688"/>
                  </a:lnTo>
                  <a:lnTo>
                    <a:pt x="121073" y="390656"/>
                  </a:lnTo>
                  <a:lnTo>
                    <a:pt x="136097" y="388862"/>
                  </a:lnTo>
                  <a:lnTo>
                    <a:pt x="149246" y="381381"/>
                  </a:lnTo>
                  <a:lnTo>
                    <a:pt x="158196" y="369838"/>
                  </a:lnTo>
                  <a:lnTo>
                    <a:pt x="162164" y="355781"/>
                  </a:lnTo>
                  <a:lnTo>
                    <a:pt x="162149" y="355652"/>
                  </a:lnTo>
                  <a:lnTo>
                    <a:pt x="115134" y="355652"/>
                  </a:lnTo>
                  <a:lnTo>
                    <a:pt x="103820" y="321290"/>
                  </a:lnTo>
                  <a:close/>
                </a:path>
                <a:path w="162559" h="391159">
                  <a:moveTo>
                    <a:pt x="121915" y="315332"/>
                  </a:moveTo>
                  <a:lnTo>
                    <a:pt x="112266" y="316485"/>
                  </a:lnTo>
                  <a:lnTo>
                    <a:pt x="103820" y="321290"/>
                  </a:lnTo>
                  <a:lnTo>
                    <a:pt x="115134" y="355652"/>
                  </a:lnTo>
                  <a:lnTo>
                    <a:pt x="133229" y="349694"/>
                  </a:lnTo>
                  <a:lnTo>
                    <a:pt x="121915" y="315332"/>
                  </a:lnTo>
                  <a:close/>
                </a:path>
                <a:path w="162559" h="391159">
                  <a:moveTo>
                    <a:pt x="127289" y="314691"/>
                  </a:moveTo>
                  <a:lnTo>
                    <a:pt x="121915" y="315332"/>
                  </a:lnTo>
                  <a:lnTo>
                    <a:pt x="133229" y="349694"/>
                  </a:lnTo>
                  <a:lnTo>
                    <a:pt x="115134" y="355652"/>
                  </a:lnTo>
                  <a:lnTo>
                    <a:pt x="162149" y="355652"/>
                  </a:lnTo>
                  <a:lnTo>
                    <a:pt x="160370" y="340758"/>
                  </a:lnTo>
                  <a:lnTo>
                    <a:pt x="152888" y="327608"/>
                  </a:lnTo>
                  <a:lnTo>
                    <a:pt x="141345" y="318659"/>
                  </a:lnTo>
                  <a:lnTo>
                    <a:pt x="127289" y="314691"/>
                  </a:lnTo>
                  <a:close/>
                </a:path>
                <a:path w="162559" h="391159">
                  <a:moveTo>
                    <a:pt x="18093" y="0"/>
                  </a:moveTo>
                  <a:lnTo>
                    <a:pt x="0" y="5957"/>
                  </a:lnTo>
                  <a:lnTo>
                    <a:pt x="103820" y="321290"/>
                  </a:lnTo>
                  <a:lnTo>
                    <a:pt x="112266" y="316485"/>
                  </a:lnTo>
                  <a:lnTo>
                    <a:pt x="121915" y="315332"/>
                  </a:lnTo>
                  <a:lnTo>
                    <a:pt x="18093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714488" y="7275576"/>
              <a:ext cx="286511" cy="563879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7738970" y="7299728"/>
              <a:ext cx="182245" cy="461645"/>
            </a:xfrm>
            <a:custGeom>
              <a:avLst/>
              <a:gdLst/>
              <a:ahLst/>
              <a:cxnLst/>
              <a:rect l="l" t="t" r="r" b="b"/>
              <a:pathLst>
                <a:path w="182245" h="461645">
                  <a:moveTo>
                    <a:pt x="58095" y="69488"/>
                  </a:moveTo>
                  <a:lnTo>
                    <a:pt x="49615" y="74233"/>
                  </a:lnTo>
                  <a:lnTo>
                    <a:pt x="39958" y="75316"/>
                  </a:lnTo>
                  <a:lnTo>
                    <a:pt x="164009" y="461372"/>
                  </a:lnTo>
                  <a:lnTo>
                    <a:pt x="182146" y="455544"/>
                  </a:lnTo>
                  <a:lnTo>
                    <a:pt x="58095" y="69488"/>
                  </a:lnTo>
                  <a:close/>
                </a:path>
                <a:path w="182245" h="461645">
                  <a:moveTo>
                    <a:pt x="41338" y="0"/>
                  </a:moveTo>
                  <a:lnTo>
                    <a:pt x="26303" y="1685"/>
                  </a:lnTo>
                  <a:lnTo>
                    <a:pt x="13100" y="9073"/>
                  </a:lnTo>
                  <a:lnTo>
                    <a:pt x="4068" y="20552"/>
                  </a:lnTo>
                  <a:lnTo>
                    <a:pt x="0" y="34580"/>
                  </a:lnTo>
                  <a:lnTo>
                    <a:pt x="1685" y="49615"/>
                  </a:lnTo>
                  <a:lnTo>
                    <a:pt x="9073" y="62818"/>
                  </a:lnTo>
                  <a:lnTo>
                    <a:pt x="20552" y="71850"/>
                  </a:lnTo>
                  <a:lnTo>
                    <a:pt x="34580" y="75919"/>
                  </a:lnTo>
                  <a:lnTo>
                    <a:pt x="39958" y="75316"/>
                  </a:lnTo>
                  <a:lnTo>
                    <a:pt x="28890" y="40873"/>
                  </a:lnTo>
                  <a:lnTo>
                    <a:pt x="47027" y="35045"/>
                  </a:lnTo>
                  <a:lnTo>
                    <a:pt x="75213" y="35045"/>
                  </a:lnTo>
                  <a:lnTo>
                    <a:pt x="74233" y="26303"/>
                  </a:lnTo>
                  <a:lnTo>
                    <a:pt x="66845" y="13100"/>
                  </a:lnTo>
                  <a:lnTo>
                    <a:pt x="55366" y="4068"/>
                  </a:lnTo>
                  <a:lnTo>
                    <a:pt x="41338" y="0"/>
                  </a:lnTo>
                  <a:close/>
                </a:path>
                <a:path w="182245" h="461645">
                  <a:moveTo>
                    <a:pt x="47027" y="35045"/>
                  </a:moveTo>
                  <a:lnTo>
                    <a:pt x="28890" y="40873"/>
                  </a:lnTo>
                  <a:lnTo>
                    <a:pt x="39958" y="75316"/>
                  </a:lnTo>
                  <a:lnTo>
                    <a:pt x="49615" y="74233"/>
                  </a:lnTo>
                  <a:lnTo>
                    <a:pt x="58095" y="69488"/>
                  </a:lnTo>
                  <a:lnTo>
                    <a:pt x="47027" y="35045"/>
                  </a:lnTo>
                  <a:close/>
                </a:path>
                <a:path w="182245" h="461645">
                  <a:moveTo>
                    <a:pt x="75213" y="35045"/>
                  </a:moveTo>
                  <a:lnTo>
                    <a:pt x="47027" y="35045"/>
                  </a:lnTo>
                  <a:lnTo>
                    <a:pt x="58095" y="69488"/>
                  </a:lnTo>
                  <a:lnTo>
                    <a:pt x="62818" y="66845"/>
                  </a:lnTo>
                  <a:lnTo>
                    <a:pt x="71850" y="55366"/>
                  </a:lnTo>
                  <a:lnTo>
                    <a:pt x="75919" y="41338"/>
                  </a:lnTo>
                  <a:lnTo>
                    <a:pt x="75213" y="35045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 txBox="1"/>
          <p:nvPr/>
        </p:nvSpPr>
        <p:spPr>
          <a:xfrm>
            <a:off x="3629075" y="6515099"/>
            <a:ext cx="75120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magnets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magnetic?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2348768" y="6441947"/>
            <a:ext cx="82105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link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between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electricity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 </a:t>
            </a:r>
            <a:r>
              <a:rPr sz="800" spc="-10" dirty="0">
                <a:latin typeface="Calibri"/>
                <a:cs typeface="Calibri"/>
              </a:rPr>
              <a:t>magnetism?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2338809" y="7725155"/>
            <a:ext cx="86677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electric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motor?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3666220" y="7630667"/>
            <a:ext cx="492125" cy="406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3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generate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electricity?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00" name="object 300"/>
          <p:cNvGrpSpPr/>
          <p:nvPr/>
        </p:nvGrpSpPr>
        <p:grpSpPr>
          <a:xfrm>
            <a:off x="2292095" y="6769607"/>
            <a:ext cx="1594485" cy="1069975"/>
            <a:chOff x="2292095" y="6769607"/>
            <a:chExt cx="1594485" cy="1069975"/>
          </a:xfrm>
        </p:grpSpPr>
        <p:pic>
          <p:nvPicPr>
            <p:cNvPr id="301" name="object 30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92095" y="6809231"/>
              <a:ext cx="387095" cy="307848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2316768" y="6835233"/>
              <a:ext cx="281305" cy="201295"/>
            </a:xfrm>
            <a:custGeom>
              <a:avLst/>
              <a:gdLst/>
              <a:ahLst/>
              <a:cxnLst/>
              <a:rect l="l" t="t" r="r" b="b"/>
              <a:pathLst>
                <a:path w="281305" h="201295">
                  <a:moveTo>
                    <a:pt x="208119" y="151421"/>
                  </a:moveTo>
                  <a:lnTo>
                    <a:pt x="206123" y="156453"/>
                  </a:lnTo>
                  <a:lnTo>
                    <a:pt x="206342" y="169893"/>
                  </a:lnTo>
                  <a:lnTo>
                    <a:pt x="206403" y="171156"/>
                  </a:lnTo>
                  <a:lnTo>
                    <a:pt x="212057" y="184507"/>
                  </a:lnTo>
                  <a:lnTo>
                    <a:pt x="222853" y="195106"/>
                  </a:lnTo>
                  <a:lnTo>
                    <a:pt x="236915" y="200686"/>
                  </a:lnTo>
                  <a:lnTo>
                    <a:pt x="251519" y="200449"/>
                  </a:lnTo>
                  <a:lnTo>
                    <a:pt x="264969" y="194753"/>
                  </a:lnTo>
                  <a:lnTo>
                    <a:pt x="275568" y="183956"/>
                  </a:lnTo>
                  <a:lnTo>
                    <a:pt x="280647" y="171156"/>
                  </a:lnTo>
                  <a:lnTo>
                    <a:pt x="238441" y="171156"/>
                  </a:lnTo>
                  <a:lnTo>
                    <a:pt x="208119" y="151421"/>
                  </a:lnTo>
                  <a:close/>
                </a:path>
                <a:path w="281305" h="201295">
                  <a:moveTo>
                    <a:pt x="218511" y="135455"/>
                  </a:moveTo>
                  <a:lnTo>
                    <a:pt x="211703" y="142389"/>
                  </a:lnTo>
                  <a:lnTo>
                    <a:pt x="208119" y="151421"/>
                  </a:lnTo>
                  <a:lnTo>
                    <a:pt x="238441" y="171156"/>
                  </a:lnTo>
                  <a:lnTo>
                    <a:pt x="248832" y="155190"/>
                  </a:lnTo>
                  <a:lnTo>
                    <a:pt x="218511" y="135455"/>
                  </a:lnTo>
                  <a:close/>
                </a:path>
                <a:path w="281305" h="201295">
                  <a:moveTo>
                    <a:pt x="250357" y="125661"/>
                  </a:moveTo>
                  <a:lnTo>
                    <a:pt x="235752" y="125898"/>
                  </a:lnTo>
                  <a:lnTo>
                    <a:pt x="222303" y="131593"/>
                  </a:lnTo>
                  <a:lnTo>
                    <a:pt x="218511" y="135455"/>
                  </a:lnTo>
                  <a:lnTo>
                    <a:pt x="248832" y="155190"/>
                  </a:lnTo>
                  <a:lnTo>
                    <a:pt x="238441" y="171156"/>
                  </a:lnTo>
                  <a:lnTo>
                    <a:pt x="280647" y="171156"/>
                  </a:lnTo>
                  <a:lnTo>
                    <a:pt x="281148" y="169893"/>
                  </a:lnTo>
                  <a:lnTo>
                    <a:pt x="280930" y="156453"/>
                  </a:lnTo>
                  <a:lnTo>
                    <a:pt x="280869" y="155190"/>
                  </a:lnTo>
                  <a:lnTo>
                    <a:pt x="275216" y="141840"/>
                  </a:lnTo>
                  <a:lnTo>
                    <a:pt x="264420" y="131241"/>
                  </a:lnTo>
                  <a:lnTo>
                    <a:pt x="250357" y="125661"/>
                  </a:lnTo>
                  <a:close/>
                </a:path>
                <a:path w="281305" h="201295">
                  <a:moveTo>
                    <a:pt x="10391" y="0"/>
                  </a:moveTo>
                  <a:lnTo>
                    <a:pt x="0" y="15966"/>
                  </a:lnTo>
                  <a:lnTo>
                    <a:pt x="208119" y="151421"/>
                  </a:lnTo>
                  <a:lnTo>
                    <a:pt x="211703" y="142389"/>
                  </a:lnTo>
                  <a:lnTo>
                    <a:pt x="218511" y="135455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459479" y="6769607"/>
              <a:ext cx="185927" cy="338327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485221" y="6795057"/>
              <a:ext cx="80859" cy="233156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584703" y="7333487"/>
              <a:ext cx="277368" cy="505968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2609029" y="7360081"/>
              <a:ext cx="173990" cy="401320"/>
            </a:xfrm>
            <a:custGeom>
              <a:avLst/>
              <a:gdLst/>
              <a:ahLst/>
              <a:cxnLst/>
              <a:rect l="l" t="t" r="r" b="b"/>
              <a:pathLst>
                <a:path w="173989" h="401320">
                  <a:moveTo>
                    <a:pt x="114801" y="68996"/>
                  </a:moveTo>
                  <a:lnTo>
                    <a:pt x="0" y="394940"/>
                  </a:lnTo>
                  <a:lnTo>
                    <a:pt x="17967" y="401268"/>
                  </a:lnTo>
                  <a:lnTo>
                    <a:pt x="132770" y="75325"/>
                  </a:lnTo>
                  <a:lnTo>
                    <a:pt x="123146" y="73974"/>
                  </a:lnTo>
                  <a:lnTo>
                    <a:pt x="114801" y="68996"/>
                  </a:lnTo>
                  <a:close/>
                </a:path>
                <a:path w="173989" h="401320">
                  <a:moveTo>
                    <a:pt x="173624" y="34873"/>
                  </a:moveTo>
                  <a:lnTo>
                    <a:pt x="126819" y="34873"/>
                  </a:lnTo>
                  <a:lnTo>
                    <a:pt x="144788" y="41202"/>
                  </a:lnTo>
                  <a:lnTo>
                    <a:pt x="132770" y="75325"/>
                  </a:lnTo>
                  <a:lnTo>
                    <a:pt x="171740" y="50695"/>
                  </a:lnTo>
                  <a:lnTo>
                    <a:pt x="173843" y="35713"/>
                  </a:lnTo>
                  <a:lnTo>
                    <a:pt x="173624" y="34873"/>
                  </a:lnTo>
                  <a:close/>
                </a:path>
                <a:path w="173989" h="401320">
                  <a:moveTo>
                    <a:pt x="126819" y="34873"/>
                  </a:moveTo>
                  <a:lnTo>
                    <a:pt x="114801" y="68996"/>
                  </a:lnTo>
                  <a:lnTo>
                    <a:pt x="123146" y="73974"/>
                  </a:lnTo>
                  <a:lnTo>
                    <a:pt x="132770" y="75325"/>
                  </a:lnTo>
                  <a:lnTo>
                    <a:pt x="144788" y="41202"/>
                  </a:lnTo>
                  <a:lnTo>
                    <a:pt x="126819" y="34873"/>
                  </a:lnTo>
                  <a:close/>
                </a:path>
                <a:path w="173989" h="401320">
                  <a:moveTo>
                    <a:pt x="133478" y="0"/>
                  </a:moveTo>
                  <a:lnTo>
                    <a:pt x="119343" y="3678"/>
                  </a:lnTo>
                  <a:lnTo>
                    <a:pt x="107618" y="12388"/>
                  </a:lnTo>
                  <a:lnTo>
                    <a:pt x="99867" y="25381"/>
                  </a:lnTo>
                  <a:lnTo>
                    <a:pt x="97765" y="40364"/>
                  </a:lnTo>
                  <a:lnTo>
                    <a:pt x="101443" y="54499"/>
                  </a:lnTo>
                  <a:lnTo>
                    <a:pt x="110153" y="66223"/>
                  </a:lnTo>
                  <a:lnTo>
                    <a:pt x="114801" y="68996"/>
                  </a:lnTo>
                  <a:lnTo>
                    <a:pt x="126819" y="34873"/>
                  </a:lnTo>
                  <a:lnTo>
                    <a:pt x="173624" y="34873"/>
                  </a:lnTo>
                  <a:lnTo>
                    <a:pt x="170164" y="21577"/>
                  </a:lnTo>
                  <a:lnTo>
                    <a:pt x="161454" y="9853"/>
                  </a:lnTo>
                  <a:lnTo>
                    <a:pt x="148461" y="2102"/>
                  </a:lnTo>
                  <a:lnTo>
                    <a:pt x="1334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" name="object 30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523487" y="7324343"/>
              <a:ext cx="362712" cy="365759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3549384" y="7348254"/>
              <a:ext cx="256540" cy="262255"/>
            </a:xfrm>
            <a:custGeom>
              <a:avLst/>
              <a:gdLst/>
              <a:ahLst/>
              <a:cxnLst/>
              <a:rect l="l" t="t" r="r" b="b"/>
              <a:pathLst>
                <a:path w="256539" h="262254">
                  <a:moveTo>
                    <a:pt x="70167" y="57356"/>
                  </a:moveTo>
                  <a:lnTo>
                    <a:pt x="64687" y="65381"/>
                  </a:lnTo>
                  <a:lnTo>
                    <a:pt x="56524" y="70652"/>
                  </a:lnTo>
                  <a:lnTo>
                    <a:pt x="242651" y="261635"/>
                  </a:lnTo>
                  <a:lnTo>
                    <a:pt x="256294" y="248338"/>
                  </a:lnTo>
                  <a:lnTo>
                    <a:pt x="70167" y="57356"/>
                  </a:lnTo>
                  <a:close/>
                </a:path>
                <a:path w="256539" h="262254">
                  <a:moveTo>
                    <a:pt x="38587" y="0"/>
                  </a:moveTo>
                  <a:lnTo>
                    <a:pt x="24215" y="2604"/>
                  </a:lnTo>
                  <a:lnTo>
                    <a:pt x="11505" y="10811"/>
                  </a:lnTo>
                  <a:lnTo>
                    <a:pt x="2974" y="23306"/>
                  </a:lnTo>
                  <a:lnTo>
                    <a:pt x="0" y="37606"/>
                  </a:lnTo>
                  <a:lnTo>
                    <a:pt x="2604" y="51977"/>
                  </a:lnTo>
                  <a:lnTo>
                    <a:pt x="10810" y="64688"/>
                  </a:lnTo>
                  <a:lnTo>
                    <a:pt x="23305" y="73219"/>
                  </a:lnTo>
                  <a:lnTo>
                    <a:pt x="37605" y="76193"/>
                  </a:lnTo>
                  <a:lnTo>
                    <a:pt x="51977" y="73588"/>
                  </a:lnTo>
                  <a:lnTo>
                    <a:pt x="56524" y="70652"/>
                  </a:lnTo>
                  <a:lnTo>
                    <a:pt x="31275" y="44744"/>
                  </a:lnTo>
                  <a:lnTo>
                    <a:pt x="44917" y="31448"/>
                  </a:lnTo>
                  <a:lnTo>
                    <a:pt x="74899" y="31448"/>
                  </a:lnTo>
                  <a:lnTo>
                    <a:pt x="73588" y="24215"/>
                  </a:lnTo>
                  <a:lnTo>
                    <a:pt x="65382" y="11504"/>
                  </a:lnTo>
                  <a:lnTo>
                    <a:pt x="52887" y="2974"/>
                  </a:lnTo>
                  <a:lnTo>
                    <a:pt x="38587" y="0"/>
                  </a:lnTo>
                  <a:close/>
                </a:path>
                <a:path w="256539" h="262254">
                  <a:moveTo>
                    <a:pt x="44917" y="31448"/>
                  </a:moveTo>
                  <a:lnTo>
                    <a:pt x="31275" y="44744"/>
                  </a:lnTo>
                  <a:lnTo>
                    <a:pt x="56524" y="70652"/>
                  </a:lnTo>
                  <a:lnTo>
                    <a:pt x="64687" y="65381"/>
                  </a:lnTo>
                  <a:lnTo>
                    <a:pt x="70167" y="57356"/>
                  </a:lnTo>
                  <a:lnTo>
                    <a:pt x="44917" y="31448"/>
                  </a:lnTo>
                  <a:close/>
                </a:path>
                <a:path w="256539" h="262254">
                  <a:moveTo>
                    <a:pt x="74899" y="31448"/>
                  </a:moveTo>
                  <a:lnTo>
                    <a:pt x="44917" y="31448"/>
                  </a:lnTo>
                  <a:lnTo>
                    <a:pt x="70167" y="57356"/>
                  </a:lnTo>
                  <a:lnTo>
                    <a:pt x="73219" y="52887"/>
                  </a:lnTo>
                  <a:lnTo>
                    <a:pt x="76193" y="38587"/>
                  </a:lnTo>
                  <a:lnTo>
                    <a:pt x="74899" y="31448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9" name="object 309"/>
          <p:cNvSpPr txBox="1"/>
          <p:nvPr/>
        </p:nvSpPr>
        <p:spPr>
          <a:xfrm>
            <a:off x="80650" y="5548883"/>
            <a:ext cx="843915" cy="400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difference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between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velocity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</a:t>
            </a:r>
            <a:r>
              <a:rPr sz="800" spc="-10" dirty="0">
                <a:latin typeface="Calibri"/>
                <a:cs typeface="Calibri"/>
              </a:rPr>
              <a:t> speed?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212300" y="6472428"/>
            <a:ext cx="582295" cy="25975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lang="en-GB" sz="800" spc="-25" dirty="0">
                <a:latin typeface="Calibri"/>
                <a:cs typeface="Calibri"/>
              </a:rPr>
              <a:t>i</a:t>
            </a:r>
            <a:r>
              <a:rPr sz="800" spc="-25" dirty="0">
                <a:latin typeface="Calibri"/>
                <a:cs typeface="Calibri"/>
              </a:rPr>
              <a:t>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acceleration?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1776846" y="5926835"/>
            <a:ext cx="71120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terminal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velocity?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184048" y="7088123"/>
            <a:ext cx="807085" cy="2661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Newton’s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lang="en-GB" sz="800" dirty="0">
                <a:latin typeface="Calibri"/>
                <a:cs typeface="Calibri"/>
              </a:rPr>
              <a:t>3</a:t>
            </a:r>
            <a:r>
              <a:rPr lang="en-GB" sz="800" baseline="30000" dirty="0">
                <a:latin typeface="Calibri"/>
                <a:cs typeface="Calibri"/>
              </a:rPr>
              <a:t>rd</a:t>
            </a:r>
            <a:r>
              <a:rPr lang="en-GB" sz="80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law?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822092" y="4332732"/>
            <a:ext cx="561340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momentum?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2014931" y="4137660"/>
            <a:ext cx="779780" cy="4038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does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momentum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relate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car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safety?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2574129" y="5478779"/>
            <a:ext cx="82550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Is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easier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stop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bicycle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or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truck?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17" name="object 317"/>
          <p:cNvGrpSpPr/>
          <p:nvPr/>
        </p:nvGrpSpPr>
        <p:grpSpPr>
          <a:xfrm>
            <a:off x="1514855" y="7025640"/>
            <a:ext cx="226060" cy="615950"/>
            <a:chOff x="1514855" y="7025640"/>
            <a:chExt cx="226060" cy="615950"/>
          </a:xfrm>
        </p:grpSpPr>
        <p:pic>
          <p:nvPicPr>
            <p:cNvPr id="318" name="object 3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14855" y="7025640"/>
              <a:ext cx="225551" cy="615696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1538813" y="7050572"/>
              <a:ext cx="122555" cy="512445"/>
            </a:xfrm>
            <a:custGeom>
              <a:avLst/>
              <a:gdLst/>
              <a:ahLst/>
              <a:cxnLst/>
              <a:rect l="l" t="t" r="r" b="b"/>
              <a:pathLst>
                <a:path w="122555" h="512445">
                  <a:moveTo>
                    <a:pt x="69423" y="71865"/>
                  </a:moveTo>
                  <a:lnTo>
                    <a:pt x="0" y="509324"/>
                  </a:lnTo>
                  <a:lnTo>
                    <a:pt x="18815" y="512310"/>
                  </a:lnTo>
                  <a:lnTo>
                    <a:pt x="88174" y="75257"/>
                  </a:lnTo>
                  <a:lnTo>
                    <a:pt x="78530" y="75257"/>
                  </a:lnTo>
                  <a:lnTo>
                    <a:pt x="69423" y="71865"/>
                  </a:lnTo>
                  <a:close/>
                </a:path>
                <a:path w="122555" h="512445">
                  <a:moveTo>
                    <a:pt x="75093" y="36136"/>
                  </a:moveTo>
                  <a:lnTo>
                    <a:pt x="69423" y="71865"/>
                  </a:lnTo>
                  <a:lnTo>
                    <a:pt x="78530" y="75257"/>
                  </a:lnTo>
                  <a:lnTo>
                    <a:pt x="88238" y="74851"/>
                  </a:lnTo>
                  <a:lnTo>
                    <a:pt x="93908" y="39122"/>
                  </a:lnTo>
                  <a:lnTo>
                    <a:pt x="75093" y="36136"/>
                  </a:lnTo>
                  <a:close/>
                </a:path>
                <a:path w="122555" h="512445">
                  <a:moveTo>
                    <a:pt x="88238" y="74851"/>
                  </a:moveTo>
                  <a:lnTo>
                    <a:pt x="78530" y="75257"/>
                  </a:lnTo>
                  <a:lnTo>
                    <a:pt x="88174" y="75257"/>
                  </a:lnTo>
                  <a:lnTo>
                    <a:pt x="88238" y="74851"/>
                  </a:lnTo>
                  <a:close/>
                </a:path>
                <a:path w="122555" h="512445">
                  <a:moveTo>
                    <a:pt x="121818" y="36136"/>
                  </a:moveTo>
                  <a:lnTo>
                    <a:pt x="75093" y="36136"/>
                  </a:lnTo>
                  <a:lnTo>
                    <a:pt x="93908" y="39122"/>
                  </a:lnTo>
                  <a:lnTo>
                    <a:pt x="88238" y="74851"/>
                  </a:lnTo>
                  <a:lnTo>
                    <a:pt x="93646" y="74625"/>
                  </a:lnTo>
                  <a:lnTo>
                    <a:pt x="106886" y="68459"/>
                  </a:lnTo>
                  <a:lnTo>
                    <a:pt x="116849" y="57778"/>
                  </a:lnTo>
                  <a:lnTo>
                    <a:pt x="122130" y="43600"/>
                  </a:lnTo>
                  <a:lnTo>
                    <a:pt x="121818" y="36136"/>
                  </a:lnTo>
                  <a:close/>
                </a:path>
                <a:path w="122555" h="512445">
                  <a:moveTo>
                    <a:pt x="90473" y="0"/>
                  </a:moveTo>
                  <a:lnTo>
                    <a:pt x="75357" y="632"/>
                  </a:lnTo>
                  <a:lnTo>
                    <a:pt x="62116" y="6798"/>
                  </a:lnTo>
                  <a:lnTo>
                    <a:pt x="52154" y="17479"/>
                  </a:lnTo>
                  <a:lnTo>
                    <a:pt x="46873" y="31657"/>
                  </a:lnTo>
                  <a:lnTo>
                    <a:pt x="47505" y="46773"/>
                  </a:lnTo>
                  <a:lnTo>
                    <a:pt x="53671" y="60014"/>
                  </a:lnTo>
                  <a:lnTo>
                    <a:pt x="64352" y="69976"/>
                  </a:lnTo>
                  <a:lnTo>
                    <a:pt x="69423" y="71865"/>
                  </a:lnTo>
                  <a:lnTo>
                    <a:pt x="75093" y="36136"/>
                  </a:lnTo>
                  <a:lnTo>
                    <a:pt x="121818" y="36136"/>
                  </a:lnTo>
                  <a:lnTo>
                    <a:pt x="121498" y="28484"/>
                  </a:lnTo>
                  <a:lnTo>
                    <a:pt x="115332" y="15244"/>
                  </a:lnTo>
                  <a:lnTo>
                    <a:pt x="104651" y="5281"/>
                  </a:lnTo>
                  <a:lnTo>
                    <a:pt x="90473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0" name="object 320"/>
          <p:cNvGrpSpPr/>
          <p:nvPr/>
        </p:nvGrpSpPr>
        <p:grpSpPr>
          <a:xfrm>
            <a:off x="420623" y="5967984"/>
            <a:ext cx="1645920" cy="1414780"/>
            <a:chOff x="420623" y="5967984"/>
            <a:chExt cx="1645920" cy="1414780"/>
          </a:xfrm>
        </p:grpSpPr>
        <p:pic>
          <p:nvPicPr>
            <p:cNvPr id="321" name="object 32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20623" y="5967984"/>
              <a:ext cx="734568" cy="356616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447476" y="5993194"/>
              <a:ext cx="628650" cy="253365"/>
            </a:xfrm>
            <a:custGeom>
              <a:avLst/>
              <a:gdLst/>
              <a:ahLst/>
              <a:cxnLst/>
              <a:rect l="l" t="t" r="r" b="b"/>
              <a:pathLst>
                <a:path w="628650" h="253364">
                  <a:moveTo>
                    <a:pt x="552823" y="212188"/>
                  </a:moveTo>
                  <a:lnTo>
                    <a:pt x="577483" y="251138"/>
                  </a:lnTo>
                  <a:lnTo>
                    <a:pt x="592467" y="253229"/>
                  </a:lnTo>
                  <a:lnTo>
                    <a:pt x="606600" y="249540"/>
                  </a:lnTo>
                  <a:lnTo>
                    <a:pt x="618317" y="240820"/>
                  </a:lnTo>
                  <a:lnTo>
                    <a:pt x="626058" y="227821"/>
                  </a:lnTo>
                  <a:lnTo>
                    <a:pt x="626566" y="224179"/>
                  </a:lnTo>
                  <a:lnTo>
                    <a:pt x="586955" y="224179"/>
                  </a:lnTo>
                  <a:lnTo>
                    <a:pt x="552823" y="212188"/>
                  </a:lnTo>
                  <a:close/>
                </a:path>
                <a:path w="628650" h="253364">
                  <a:moveTo>
                    <a:pt x="559137" y="194215"/>
                  </a:moveTo>
                  <a:lnTo>
                    <a:pt x="554165" y="202565"/>
                  </a:lnTo>
                  <a:lnTo>
                    <a:pt x="552823" y="212188"/>
                  </a:lnTo>
                  <a:lnTo>
                    <a:pt x="586955" y="224179"/>
                  </a:lnTo>
                  <a:lnTo>
                    <a:pt x="593269" y="206206"/>
                  </a:lnTo>
                  <a:lnTo>
                    <a:pt x="559137" y="194215"/>
                  </a:lnTo>
                  <a:close/>
                </a:path>
                <a:path w="628650" h="253364">
                  <a:moveTo>
                    <a:pt x="587756" y="177155"/>
                  </a:moveTo>
                  <a:lnTo>
                    <a:pt x="573623" y="180845"/>
                  </a:lnTo>
                  <a:lnTo>
                    <a:pt x="561906" y="189565"/>
                  </a:lnTo>
                  <a:lnTo>
                    <a:pt x="559137" y="194215"/>
                  </a:lnTo>
                  <a:lnTo>
                    <a:pt x="593269" y="206206"/>
                  </a:lnTo>
                  <a:lnTo>
                    <a:pt x="586955" y="224179"/>
                  </a:lnTo>
                  <a:lnTo>
                    <a:pt x="626566" y="224179"/>
                  </a:lnTo>
                  <a:lnTo>
                    <a:pt x="628149" y="212837"/>
                  </a:lnTo>
                  <a:lnTo>
                    <a:pt x="624459" y="198704"/>
                  </a:lnTo>
                  <a:lnTo>
                    <a:pt x="615740" y="186987"/>
                  </a:lnTo>
                  <a:lnTo>
                    <a:pt x="602740" y="179246"/>
                  </a:lnTo>
                  <a:lnTo>
                    <a:pt x="587756" y="177155"/>
                  </a:lnTo>
                  <a:close/>
                </a:path>
                <a:path w="628650" h="253364">
                  <a:moveTo>
                    <a:pt x="6314" y="0"/>
                  </a:moveTo>
                  <a:lnTo>
                    <a:pt x="0" y="17973"/>
                  </a:lnTo>
                  <a:lnTo>
                    <a:pt x="552823" y="212188"/>
                  </a:lnTo>
                  <a:lnTo>
                    <a:pt x="554165" y="202565"/>
                  </a:lnTo>
                  <a:lnTo>
                    <a:pt x="559137" y="194215"/>
                  </a:lnTo>
                  <a:lnTo>
                    <a:pt x="6314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76655" y="6556248"/>
              <a:ext cx="600456" cy="405383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701791" y="6583133"/>
              <a:ext cx="497205" cy="300355"/>
            </a:xfrm>
            <a:custGeom>
              <a:avLst/>
              <a:gdLst/>
              <a:ahLst/>
              <a:cxnLst/>
              <a:rect l="l" t="t" r="r" b="b"/>
              <a:pathLst>
                <a:path w="497205" h="300354">
                  <a:moveTo>
                    <a:pt x="422903" y="47213"/>
                  </a:moveTo>
                  <a:lnTo>
                    <a:pt x="0" y="283535"/>
                  </a:lnTo>
                  <a:lnTo>
                    <a:pt x="9292" y="300164"/>
                  </a:lnTo>
                  <a:lnTo>
                    <a:pt x="432196" y="63842"/>
                  </a:lnTo>
                  <a:lnTo>
                    <a:pt x="425871" y="56465"/>
                  </a:lnTo>
                  <a:lnTo>
                    <a:pt x="422903" y="47213"/>
                  </a:lnTo>
                  <a:close/>
                </a:path>
                <a:path w="497205" h="300354">
                  <a:moveTo>
                    <a:pt x="495683" y="29565"/>
                  </a:moveTo>
                  <a:lnTo>
                    <a:pt x="454483" y="29565"/>
                  </a:lnTo>
                  <a:lnTo>
                    <a:pt x="463776" y="46195"/>
                  </a:lnTo>
                  <a:lnTo>
                    <a:pt x="432196" y="63842"/>
                  </a:lnTo>
                  <a:lnTo>
                    <a:pt x="435719" y="67951"/>
                  </a:lnTo>
                  <a:lnTo>
                    <a:pt x="448754" y="74540"/>
                  </a:lnTo>
                  <a:lnTo>
                    <a:pt x="463309" y="75760"/>
                  </a:lnTo>
                  <a:lnTo>
                    <a:pt x="477715" y="71139"/>
                  </a:lnTo>
                  <a:lnTo>
                    <a:pt x="489201" y="61291"/>
                  </a:lnTo>
                  <a:lnTo>
                    <a:pt x="495790" y="48256"/>
                  </a:lnTo>
                  <a:lnTo>
                    <a:pt x="497010" y="33701"/>
                  </a:lnTo>
                  <a:lnTo>
                    <a:pt x="495683" y="29565"/>
                  </a:lnTo>
                  <a:close/>
                </a:path>
                <a:path w="497205" h="300354">
                  <a:moveTo>
                    <a:pt x="454483" y="29565"/>
                  </a:moveTo>
                  <a:lnTo>
                    <a:pt x="422903" y="47213"/>
                  </a:lnTo>
                  <a:lnTo>
                    <a:pt x="425871" y="56465"/>
                  </a:lnTo>
                  <a:lnTo>
                    <a:pt x="432196" y="63842"/>
                  </a:lnTo>
                  <a:lnTo>
                    <a:pt x="463776" y="46195"/>
                  </a:lnTo>
                  <a:lnTo>
                    <a:pt x="454483" y="29565"/>
                  </a:lnTo>
                  <a:close/>
                </a:path>
                <a:path w="497205" h="300354">
                  <a:moveTo>
                    <a:pt x="454951" y="0"/>
                  </a:moveTo>
                  <a:lnTo>
                    <a:pt x="440544" y="4620"/>
                  </a:lnTo>
                  <a:lnTo>
                    <a:pt x="429059" y="14468"/>
                  </a:lnTo>
                  <a:lnTo>
                    <a:pt x="422470" y="27504"/>
                  </a:lnTo>
                  <a:lnTo>
                    <a:pt x="421250" y="42059"/>
                  </a:lnTo>
                  <a:lnTo>
                    <a:pt x="422903" y="47213"/>
                  </a:lnTo>
                  <a:lnTo>
                    <a:pt x="454483" y="29565"/>
                  </a:lnTo>
                  <a:lnTo>
                    <a:pt x="495683" y="29565"/>
                  </a:lnTo>
                  <a:lnTo>
                    <a:pt x="492389" y="19295"/>
                  </a:lnTo>
                  <a:lnTo>
                    <a:pt x="482541" y="7809"/>
                  </a:lnTo>
                  <a:lnTo>
                    <a:pt x="469506" y="1220"/>
                  </a:lnTo>
                  <a:lnTo>
                    <a:pt x="454951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29055" y="6976872"/>
              <a:ext cx="603504" cy="405383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855246" y="7003171"/>
              <a:ext cx="497205" cy="300355"/>
            </a:xfrm>
            <a:custGeom>
              <a:avLst/>
              <a:gdLst/>
              <a:ahLst/>
              <a:cxnLst/>
              <a:rect l="l" t="t" r="r" b="b"/>
              <a:pathLst>
                <a:path w="497205" h="300354">
                  <a:moveTo>
                    <a:pt x="422903" y="47213"/>
                  </a:moveTo>
                  <a:lnTo>
                    <a:pt x="0" y="283535"/>
                  </a:lnTo>
                  <a:lnTo>
                    <a:pt x="9292" y="300164"/>
                  </a:lnTo>
                  <a:lnTo>
                    <a:pt x="432196" y="63842"/>
                  </a:lnTo>
                  <a:lnTo>
                    <a:pt x="425871" y="56465"/>
                  </a:lnTo>
                  <a:lnTo>
                    <a:pt x="422903" y="47213"/>
                  </a:lnTo>
                  <a:close/>
                </a:path>
                <a:path w="497205" h="300354">
                  <a:moveTo>
                    <a:pt x="495684" y="29565"/>
                  </a:moveTo>
                  <a:lnTo>
                    <a:pt x="454484" y="29565"/>
                  </a:lnTo>
                  <a:lnTo>
                    <a:pt x="463776" y="46195"/>
                  </a:lnTo>
                  <a:lnTo>
                    <a:pt x="432196" y="63842"/>
                  </a:lnTo>
                  <a:lnTo>
                    <a:pt x="435718" y="67950"/>
                  </a:lnTo>
                  <a:lnTo>
                    <a:pt x="448754" y="74539"/>
                  </a:lnTo>
                  <a:lnTo>
                    <a:pt x="463309" y="75759"/>
                  </a:lnTo>
                  <a:lnTo>
                    <a:pt x="477716" y="71139"/>
                  </a:lnTo>
                  <a:lnTo>
                    <a:pt x="489201" y="61291"/>
                  </a:lnTo>
                  <a:lnTo>
                    <a:pt x="495790" y="48256"/>
                  </a:lnTo>
                  <a:lnTo>
                    <a:pt x="497010" y="33700"/>
                  </a:lnTo>
                  <a:lnTo>
                    <a:pt x="495684" y="29565"/>
                  </a:lnTo>
                  <a:close/>
                </a:path>
                <a:path w="497205" h="300354">
                  <a:moveTo>
                    <a:pt x="454484" y="29565"/>
                  </a:moveTo>
                  <a:lnTo>
                    <a:pt x="422903" y="47213"/>
                  </a:lnTo>
                  <a:lnTo>
                    <a:pt x="425871" y="56465"/>
                  </a:lnTo>
                  <a:lnTo>
                    <a:pt x="432196" y="63842"/>
                  </a:lnTo>
                  <a:lnTo>
                    <a:pt x="463776" y="46195"/>
                  </a:lnTo>
                  <a:lnTo>
                    <a:pt x="454484" y="29565"/>
                  </a:lnTo>
                  <a:close/>
                </a:path>
                <a:path w="497205" h="300354">
                  <a:moveTo>
                    <a:pt x="454951" y="0"/>
                  </a:moveTo>
                  <a:lnTo>
                    <a:pt x="440544" y="4620"/>
                  </a:lnTo>
                  <a:lnTo>
                    <a:pt x="429059" y="14468"/>
                  </a:lnTo>
                  <a:lnTo>
                    <a:pt x="422470" y="27504"/>
                  </a:lnTo>
                  <a:lnTo>
                    <a:pt x="421250" y="42058"/>
                  </a:lnTo>
                  <a:lnTo>
                    <a:pt x="422903" y="47213"/>
                  </a:lnTo>
                  <a:lnTo>
                    <a:pt x="454484" y="29565"/>
                  </a:lnTo>
                  <a:lnTo>
                    <a:pt x="495684" y="29565"/>
                  </a:lnTo>
                  <a:lnTo>
                    <a:pt x="492389" y="19294"/>
                  </a:lnTo>
                  <a:lnTo>
                    <a:pt x="482541" y="7808"/>
                  </a:lnTo>
                  <a:lnTo>
                    <a:pt x="469506" y="1220"/>
                  </a:lnTo>
                  <a:lnTo>
                    <a:pt x="454951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02079" y="6001512"/>
              <a:ext cx="664463" cy="448055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1426375" y="6026474"/>
              <a:ext cx="560070" cy="342900"/>
            </a:xfrm>
            <a:custGeom>
              <a:avLst/>
              <a:gdLst/>
              <a:ahLst/>
              <a:cxnLst/>
              <a:rect l="l" t="t" r="r" b="b"/>
              <a:pathLst>
                <a:path w="560069" h="342900">
                  <a:moveTo>
                    <a:pt x="73955" y="47559"/>
                  </a:moveTo>
                  <a:lnTo>
                    <a:pt x="70886" y="56778"/>
                  </a:lnTo>
                  <a:lnTo>
                    <a:pt x="64482" y="64085"/>
                  </a:lnTo>
                  <a:lnTo>
                    <a:pt x="550087" y="342428"/>
                  </a:lnTo>
                  <a:lnTo>
                    <a:pt x="559561" y="325900"/>
                  </a:lnTo>
                  <a:lnTo>
                    <a:pt x="73955" y="47559"/>
                  </a:lnTo>
                  <a:close/>
                </a:path>
                <a:path w="560069" h="342900">
                  <a:moveTo>
                    <a:pt x="42423" y="0"/>
                  </a:moveTo>
                  <a:lnTo>
                    <a:pt x="27856" y="1061"/>
                  </a:lnTo>
                  <a:lnTo>
                    <a:pt x="14749" y="7507"/>
                  </a:lnTo>
                  <a:lnTo>
                    <a:pt x="4777" y="18885"/>
                  </a:lnTo>
                  <a:lnTo>
                    <a:pt x="0" y="33241"/>
                  </a:lnTo>
                  <a:lnTo>
                    <a:pt x="1061" y="47808"/>
                  </a:lnTo>
                  <a:lnTo>
                    <a:pt x="7507" y="60914"/>
                  </a:lnTo>
                  <a:lnTo>
                    <a:pt x="18885" y="70886"/>
                  </a:lnTo>
                  <a:lnTo>
                    <a:pt x="33241" y="75664"/>
                  </a:lnTo>
                  <a:lnTo>
                    <a:pt x="47808" y="74602"/>
                  </a:lnTo>
                  <a:lnTo>
                    <a:pt x="60914" y="68156"/>
                  </a:lnTo>
                  <a:lnTo>
                    <a:pt x="64482" y="64085"/>
                  </a:lnTo>
                  <a:lnTo>
                    <a:pt x="33095" y="46095"/>
                  </a:lnTo>
                  <a:lnTo>
                    <a:pt x="42568" y="29568"/>
                  </a:lnTo>
                  <a:lnTo>
                    <a:pt x="74727" y="29568"/>
                  </a:lnTo>
                  <a:lnTo>
                    <a:pt x="74603" y="27856"/>
                  </a:lnTo>
                  <a:lnTo>
                    <a:pt x="68156" y="14749"/>
                  </a:lnTo>
                  <a:lnTo>
                    <a:pt x="56778" y="4777"/>
                  </a:lnTo>
                  <a:lnTo>
                    <a:pt x="42423" y="0"/>
                  </a:lnTo>
                  <a:close/>
                </a:path>
                <a:path w="560069" h="342900">
                  <a:moveTo>
                    <a:pt x="42568" y="29568"/>
                  </a:moveTo>
                  <a:lnTo>
                    <a:pt x="33095" y="46095"/>
                  </a:lnTo>
                  <a:lnTo>
                    <a:pt x="64482" y="64085"/>
                  </a:lnTo>
                  <a:lnTo>
                    <a:pt x="70886" y="56778"/>
                  </a:lnTo>
                  <a:lnTo>
                    <a:pt x="73955" y="47559"/>
                  </a:lnTo>
                  <a:lnTo>
                    <a:pt x="42568" y="29568"/>
                  </a:lnTo>
                  <a:close/>
                </a:path>
                <a:path w="560069" h="342900">
                  <a:moveTo>
                    <a:pt x="74727" y="29568"/>
                  </a:moveTo>
                  <a:lnTo>
                    <a:pt x="42568" y="29568"/>
                  </a:lnTo>
                  <a:lnTo>
                    <a:pt x="73955" y="47559"/>
                  </a:lnTo>
                  <a:lnTo>
                    <a:pt x="75664" y="42423"/>
                  </a:lnTo>
                  <a:lnTo>
                    <a:pt x="74727" y="29568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9" name="object 329"/>
          <p:cNvGrpSpPr/>
          <p:nvPr/>
        </p:nvGrpSpPr>
        <p:grpSpPr>
          <a:xfrm>
            <a:off x="1100327" y="4757928"/>
            <a:ext cx="469900" cy="542925"/>
            <a:chOff x="1100327" y="4757928"/>
            <a:chExt cx="469900" cy="542925"/>
          </a:xfrm>
        </p:grpSpPr>
        <p:pic>
          <p:nvPicPr>
            <p:cNvPr id="330" name="object 33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100327" y="4757928"/>
              <a:ext cx="469391" cy="54254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1124348" y="4782502"/>
              <a:ext cx="365125" cy="438784"/>
            </a:xfrm>
            <a:custGeom>
              <a:avLst/>
              <a:gdLst/>
              <a:ahLst/>
              <a:cxnLst/>
              <a:rect l="l" t="t" r="r" b="b"/>
              <a:pathLst>
                <a:path w="365125" h="438785">
                  <a:moveTo>
                    <a:pt x="296949" y="378316"/>
                  </a:moveTo>
                  <a:lnTo>
                    <a:pt x="293502" y="382489"/>
                  </a:lnTo>
                  <a:lnTo>
                    <a:pt x="289236" y="396459"/>
                  </a:lnTo>
                  <a:lnTo>
                    <a:pt x="290519" y="411008"/>
                  </a:lnTo>
                  <a:lnTo>
                    <a:pt x="297531" y="424414"/>
                  </a:lnTo>
                  <a:lnTo>
                    <a:pt x="309196" y="434050"/>
                  </a:lnTo>
                  <a:lnTo>
                    <a:pt x="323165" y="438316"/>
                  </a:lnTo>
                  <a:lnTo>
                    <a:pt x="337714" y="437032"/>
                  </a:lnTo>
                  <a:lnTo>
                    <a:pt x="351120" y="430019"/>
                  </a:lnTo>
                  <a:lnTo>
                    <a:pt x="360756" y="418355"/>
                  </a:lnTo>
                  <a:lnTo>
                    <a:pt x="364400" y="406420"/>
                  </a:lnTo>
                  <a:lnTo>
                    <a:pt x="319730" y="406420"/>
                  </a:lnTo>
                  <a:lnTo>
                    <a:pt x="296949" y="378316"/>
                  </a:lnTo>
                  <a:close/>
                </a:path>
                <a:path w="365125" h="438785">
                  <a:moveTo>
                    <a:pt x="311746" y="366321"/>
                  </a:moveTo>
                  <a:lnTo>
                    <a:pt x="303137" y="370824"/>
                  </a:lnTo>
                  <a:lnTo>
                    <a:pt x="296949" y="378316"/>
                  </a:lnTo>
                  <a:lnTo>
                    <a:pt x="319730" y="406420"/>
                  </a:lnTo>
                  <a:lnTo>
                    <a:pt x="334528" y="394425"/>
                  </a:lnTo>
                  <a:lnTo>
                    <a:pt x="311746" y="366321"/>
                  </a:lnTo>
                  <a:close/>
                </a:path>
                <a:path w="365125" h="438785">
                  <a:moveTo>
                    <a:pt x="331093" y="362529"/>
                  </a:moveTo>
                  <a:lnTo>
                    <a:pt x="316543" y="363812"/>
                  </a:lnTo>
                  <a:lnTo>
                    <a:pt x="311746" y="366321"/>
                  </a:lnTo>
                  <a:lnTo>
                    <a:pt x="334528" y="394425"/>
                  </a:lnTo>
                  <a:lnTo>
                    <a:pt x="319730" y="406420"/>
                  </a:lnTo>
                  <a:lnTo>
                    <a:pt x="364400" y="406420"/>
                  </a:lnTo>
                  <a:lnTo>
                    <a:pt x="365022" y="404386"/>
                  </a:lnTo>
                  <a:lnTo>
                    <a:pt x="363739" y="389836"/>
                  </a:lnTo>
                  <a:lnTo>
                    <a:pt x="356726" y="376430"/>
                  </a:lnTo>
                  <a:lnTo>
                    <a:pt x="345062" y="366795"/>
                  </a:lnTo>
                  <a:lnTo>
                    <a:pt x="331093" y="362529"/>
                  </a:lnTo>
                  <a:close/>
                </a:path>
                <a:path w="365125" h="438785">
                  <a:moveTo>
                    <a:pt x="14798" y="0"/>
                  </a:moveTo>
                  <a:lnTo>
                    <a:pt x="0" y="11988"/>
                  </a:lnTo>
                  <a:lnTo>
                    <a:pt x="296949" y="378316"/>
                  </a:lnTo>
                  <a:lnTo>
                    <a:pt x="303137" y="370824"/>
                  </a:lnTo>
                  <a:lnTo>
                    <a:pt x="311746" y="366321"/>
                  </a:lnTo>
                  <a:lnTo>
                    <a:pt x="1479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2" name="object 332"/>
          <p:cNvGrpSpPr/>
          <p:nvPr/>
        </p:nvGrpSpPr>
        <p:grpSpPr>
          <a:xfrm>
            <a:off x="2157983" y="4593335"/>
            <a:ext cx="180340" cy="487680"/>
            <a:chOff x="2157983" y="4593335"/>
            <a:chExt cx="180340" cy="487680"/>
          </a:xfrm>
        </p:grpSpPr>
        <p:pic>
          <p:nvPicPr>
            <p:cNvPr id="333" name="object 3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157983" y="4593335"/>
              <a:ext cx="179831" cy="487679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2182180" y="4617758"/>
              <a:ext cx="76200" cy="383540"/>
            </a:xfrm>
            <a:custGeom>
              <a:avLst/>
              <a:gdLst/>
              <a:ahLst/>
              <a:cxnLst/>
              <a:rect l="l" t="t" r="r" b="b"/>
              <a:pathLst>
                <a:path w="76200" h="383539">
                  <a:moveTo>
                    <a:pt x="28574" y="308741"/>
                  </a:moveTo>
                  <a:lnTo>
                    <a:pt x="23269" y="309812"/>
                  </a:lnTo>
                  <a:lnTo>
                    <a:pt x="11159" y="317976"/>
                  </a:lnTo>
                  <a:lnTo>
                    <a:pt x="2994" y="330085"/>
                  </a:lnTo>
                  <a:lnTo>
                    <a:pt x="0" y="344915"/>
                  </a:lnTo>
                  <a:lnTo>
                    <a:pt x="2994" y="359745"/>
                  </a:lnTo>
                  <a:lnTo>
                    <a:pt x="11159" y="371855"/>
                  </a:lnTo>
                  <a:lnTo>
                    <a:pt x="23269" y="380020"/>
                  </a:lnTo>
                  <a:lnTo>
                    <a:pt x="38100" y="383014"/>
                  </a:lnTo>
                  <a:lnTo>
                    <a:pt x="52930" y="380020"/>
                  </a:lnTo>
                  <a:lnTo>
                    <a:pt x="65040" y="371855"/>
                  </a:lnTo>
                  <a:lnTo>
                    <a:pt x="73205" y="359744"/>
                  </a:lnTo>
                  <a:lnTo>
                    <a:pt x="76199" y="344915"/>
                  </a:lnTo>
                  <a:lnTo>
                    <a:pt x="28575" y="344915"/>
                  </a:lnTo>
                  <a:lnTo>
                    <a:pt x="28574" y="308741"/>
                  </a:lnTo>
                  <a:close/>
                </a:path>
                <a:path w="76200" h="383539">
                  <a:moveTo>
                    <a:pt x="38100" y="306819"/>
                  </a:moveTo>
                  <a:lnTo>
                    <a:pt x="28574" y="308741"/>
                  </a:lnTo>
                  <a:lnTo>
                    <a:pt x="28575" y="344915"/>
                  </a:lnTo>
                  <a:lnTo>
                    <a:pt x="47625" y="344914"/>
                  </a:lnTo>
                  <a:lnTo>
                    <a:pt x="47624" y="308741"/>
                  </a:lnTo>
                  <a:lnTo>
                    <a:pt x="38100" y="306819"/>
                  </a:lnTo>
                  <a:close/>
                </a:path>
                <a:path w="76200" h="383539">
                  <a:moveTo>
                    <a:pt x="47624" y="308741"/>
                  </a:moveTo>
                  <a:lnTo>
                    <a:pt x="47625" y="344914"/>
                  </a:lnTo>
                  <a:lnTo>
                    <a:pt x="28575" y="344915"/>
                  </a:lnTo>
                  <a:lnTo>
                    <a:pt x="76200" y="344914"/>
                  </a:lnTo>
                  <a:lnTo>
                    <a:pt x="73205" y="330085"/>
                  </a:lnTo>
                  <a:lnTo>
                    <a:pt x="65040" y="317976"/>
                  </a:lnTo>
                  <a:lnTo>
                    <a:pt x="52929" y="309812"/>
                  </a:lnTo>
                  <a:lnTo>
                    <a:pt x="47624" y="308741"/>
                  </a:lnTo>
                  <a:close/>
                </a:path>
                <a:path w="76200" h="383539">
                  <a:moveTo>
                    <a:pt x="47624" y="306819"/>
                  </a:moveTo>
                  <a:lnTo>
                    <a:pt x="38100" y="306819"/>
                  </a:lnTo>
                  <a:lnTo>
                    <a:pt x="47624" y="308741"/>
                  </a:lnTo>
                  <a:lnTo>
                    <a:pt x="47624" y="306819"/>
                  </a:lnTo>
                  <a:close/>
                </a:path>
                <a:path w="76200" h="383539">
                  <a:moveTo>
                    <a:pt x="47623" y="0"/>
                  </a:moveTo>
                  <a:lnTo>
                    <a:pt x="28573" y="0"/>
                  </a:lnTo>
                  <a:lnTo>
                    <a:pt x="28574" y="308741"/>
                  </a:lnTo>
                  <a:lnTo>
                    <a:pt x="38100" y="306819"/>
                  </a:lnTo>
                  <a:lnTo>
                    <a:pt x="47624" y="306819"/>
                  </a:lnTo>
                  <a:lnTo>
                    <a:pt x="47623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5" name="object 335"/>
          <p:cNvGrpSpPr/>
          <p:nvPr/>
        </p:nvGrpSpPr>
        <p:grpSpPr>
          <a:xfrm>
            <a:off x="2855976" y="5236464"/>
            <a:ext cx="226060" cy="311150"/>
            <a:chOff x="2855976" y="5236464"/>
            <a:chExt cx="226060" cy="311150"/>
          </a:xfrm>
        </p:grpSpPr>
        <p:pic>
          <p:nvPicPr>
            <p:cNvPr id="336" name="object 33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855976" y="5236464"/>
              <a:ext cx="225551" cy="310896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882780" y="5262399"/>
              <a:ext cx="118878" cy="205971"/>
            </a:xfrm>
            <a:prstGeom prst="rect">
              <a:avLst/>
            </a:prstGeom>
          </p:spPr>
        </p:pic>
      </p:grpSp>
      <p:sp>
        <p:nvSpPr>
          <p:cNvPr id="338" name="object 338"/>
          <p:cNvSpPr txBox="1"/>
          <p:nvPr/>
        </p:nvSpPr>
        <p:spPr>
          <a:xfrm>
            <a:off x="3292523" y="4119371"/>
            <a:ext cx="762635" cy="400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moments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our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life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easier?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39" name="object 339"/>
          <p:cNvGrpSpPr/>
          <p:nvPr/>
        </p:nvGrpSpPr>
        <p:grpSpPr>
          <a:xfrm>
            <a:off x="3675888" y="4535423"/>
            <a:ext cx="180340" cy="487680"/>
            <a:chOff x="3675888" y="4535423"/>
            <a:chExt cx="180340" cy="487680"/>
          </a:xfrm>
        </p:grpSpPr>
        <p:pic>
          <p:nvPicPr>
            <p:cNvPr id="340" name="object 34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675888" y="4535423"/>
              <a:ext cx="179832" cy="487680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3700739" y="4559960"/>
              <a:ext cx="76200" cy="383540"/>
            </a:xfrm>
            <a:custGeom>
              <a:avLst/>
              <a:gdLst/>
              <a:ahLst/>
              <a:cxnLst/>
              <a:rect l="l" t="t" r="r" b="b"/>
              <a:pathLst>
                <a:path w="76200" h="383539">
                  <a:moveTo>
                    <a:pt x="28575" y="308742"/>
                  </a:moveTo>
                  <a:lnTo>
                    <a:pt x="23270" y="309813"/>
                  </a:lnTo>
                  <a:lnTo>
                    <a:pt x="11159" y="317977"/>
                  </a:lnTo>
                  <a:lnTo>
                    <a:pt x="2994" y="330088"/>
                  </a:lnTo>
                  <a:lnTo>
                    <a:pt x="0" y="344919"/>
                  </a:lnTo>
                  <a:lnTo>
                    <a:pt x="2994" y="359744"/>
                  </a:lnTo>
                  <a:lnTo>
                    <a:pt x="11159" y="371853"/>
                  </a:lnTo>
                  <a:lnTo>
                    <a:pt x="23270" y="380019"/>
                  </a:lnTo>
                  <a:lnTo>
                    <a:pt x="38100" y="383014"/>
                  </a:lnTo>
                  <a:lnTo>
                    <a:pt x="52930" y="380018"/>
                  </a:lnTo>
                  <a:lnTo>
                    <a:pt x="65040" y="371852"/>
                  </a:lnTo>
                  <a:lnTo>
                    <a:pt x="73205" y="359743"/>
                  </a:lnTo>
                  <a:lnTo>
                    <a:pt x="76200" y="344919"/>
                  </a:lnTo>
                  <a:lnTo>
                    <a:pt x="28575" y="344919"/>
                  </a:lnTo>
                  <a:lnTo>
                    <a:pt x="28575" y="308742"/>
                  </a:lnTo>
                  <a:close/>
                </a:path>
                <a:path w="76200" h="383539">
                  <a:moveTo>
                    <a:pt x="38100" y="306819"/>
                  </a:moveTo>
                  <a:lnTo>
                    <a:pt x="28575" y="308742"/>
                  </a:lnTo>
                  <a:lnTo>
                    <a:pt x="28575" y="344919"/>
                  </a:lnTo>
                  <a:lnTo>
                    <a:pt x="47625" y="344919"/>
                  </a:lnTo>
                  <a:lnTo>
                    <a:pt x="47625" y="308742"/>
                  </a:lnTo>
                  <a:lnTo>
                    <a:pt x="38100" y="306819"/>
                  </a:lnTo>
                  <a:close/>
                </a:path>
                <a:path w="76200" h="383539">
                  <a:moveTo>
                    <a:pt x="47625" y="308742"/>
                  </a:moveTo>
                  <a:lnTo>
                    <a:pt x="47625" y="344919"/>
                  </a:lnTo>
                  <a:lnTo>
                    <a:pt x="76200" y="344919"/>
                  </a:lnTo>
                  <a:lnTo>
                    <a:pt x="73205" y="330088"/>
                  </a:lnTo>
                  <a:lnTo>
                    <a:pt x="65040" y="317977"/>
                  </a:lnTo>
                  <a:lnTo>
                    <a:pt x="52930" y="309813"/>
                  </a:lnTo>
                  <a:lnTo>
                    <a:pt x="47625" y="308742"/>
                  </a:lnTo>
                  <a:close/>
                </a:path>
                <a:path w="76200" h="383539">
                  <a:moveTo>
                    <a:pt x="47625" y="0"/>
                  </a:moveTo>
                  <a:lnTo>
                    <a:pt x="28575" y="0"/>
                  </a:lnTo>
                  <a:lnTo>
                    <a:pt x="28575" y="308742"/>
                  </a:lnTo>
                  <a:lnTo>
                    <a:pt x="38100" y="306819"/>
                  </a:lnTo>
                  <a:lnTo>
                    <a:pt x="47625" y="306819"/>
                  </a:lnTo>
                  <a:lnTo>
                    <a:pt x="47625" y="0"/>
                  </a:lnTo>
                  <a:close/>
                </a:path>
                <a:path w="76200" h="383539">
                  <a:moveTo>
                    <a:pt x="47625" y="306819"/>
                  </a:moveTo>
                  <a:lnTo>
                    <a:pt x="38100" y="306819"/>
                  </a:lnTo>
                  <a:lnTo>
                    <a:pt x="47625" y="308742"/>
                  </a:lnTo>
                  <a:lnTo>
                    <a:pt x="47625" y="30681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2" name="object 342"/>
          <p:cNvSpPr txBox="1"/>
          <p:nvPr/>
        </p:nvSpPr>
        <p:spPr>
          <a:xfrm>
            <a:off x="4540840" y="4183380"/>
            <a:ext cx="86550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describe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waves?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4108861" y="5460491"/>
            <a:ext cx="81915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wave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equation?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5693552" y="4000500"/>
            <a:ext cx="839469" cy="516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id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difference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between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reflection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and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refraction?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5147529" y="5509259"/>
            <a:ext cx="1315720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seismic</a:t>
            </a:r>
            <a:r>
              <a:rPr sz="800" spc="-10" dirty="0">
                <a:latin typeface="Calibri"/>
                <a:cs typeface="Calibri"/>
              </a:rPr>
              <a:t> waves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find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out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structure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Earth?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6774608" y="4085842"/>
            <a:ext cx="819150" cy="406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EM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spectrum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communications?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6852105" y="5515355"/>
            <a:ext cx="62801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lenses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work?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7869639" y="5497067"/>
            <a:ext cx="63500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phone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screens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work?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49" name="object 349"/>
          <p:cNvGrpSpPr/>
          <p:nvPr/>
        </p:nvGrpSpPr>
        <p:grpSpPr>
          <a:xfrm>
            <a:off x="4319015" y="4556759"/>
            <a:ext cx="1725295" cy="993775"/>
            <a:chOff x="4319015" y="4556759"/>
            <a:chExt cx="1725295" cy="993775"/>
          </a:xfrm>
        </p:grpSpPr>
        <p:pic>
          <p:nvPicPr>
            <p:cNvPr id="350" name="object 35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11623" y="4556759"/>
              <a:ext cx="249936" cy="463296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4638465" y="4581943"/>
              <a:ext cx="143510" cy="357505"/>
            </a:xfrm>
            <a:custGeom>
              <a:avLst/>
              <a:gdLst/>
              <a:ahLst/>
              <a:cxnLst/>
              <a:rect l="l" t="t" r="r" b="b"/>
              <a:pathLst>
                <a:path w="143510" h="357504">
                  <a:moveTo>
                    <a:pt x="85643" y="287562"/>
                  </a:moveTo>
                  <a:lnTo>
                    <a:pt x="80877" y="290127"/>
                  </a:lnTo>
                  <a:lnTo>
                    <a:pt x="71662" y="301459"/>
                  </a:lnTo>
                  <a:lnTo>
                    <a:pt x="67368" y="315420"/>
                  </a:lnTo>
                  <a:lnTo>
                    <a:pt x="68812" y="330479"/>
                  </a:lnTo>
                  <a:lnTo>
                    <a:pt x="75986" y="343803"/>
                  </a:lnTo>
                  <a:lnTo>
                    <a:pt x="87318" y="353019"/>
                  </a:lnTo>
                  <a:lnTo>
                    <a:pt x="101278" y="357311"/>
                  </a:lnTo>
                  <a:lnTo>
                    <a:pt x="116339" y="355866"/>
                  </a:lnTo>
                  <a:lnTo>
                    <a:pt x="129659" y="348694"/>
                  </a:lnTo>
                  <a:lnTo>
                    <a:pt x="138875" y="337362"/>
                  </a:lnTo>
                  <a:lnTo>
                    <a:pt x="143169" y="323401"/>
                  </a:lnTo>
                  <a:lnTo>
                    <a:pt x="143051" y="322173"/>
                  </a:lnTo>
                  <a:lnTo>
                    <a:pt x="96154" y="322173"/>
                  </a:lnTo>
                  <a:lnTo>
                    <a:pt x="85643" y="287562"/>
                  </a:lnTo>
                  <a:close/>
                </a:path>
                <a:path w="143510" h="357504">
                  <a:moveTo>
                    <a:pt x="103868" y="282026"/>
                  </a:moveTo>
                  <a:lnTo>
                    <a:pt x="94198" y="282956"/>
                  </a:lnTo>
                  <a:lnTo>
                    <a:pt x="85643" y="287562"/>
                  </a:lnTo>
                  <a:lnTo>
                    <a:pt x="96154" y="322173"/>
                  </a:lnTo>
                  <a:lnTo>
                    <a:pt x="114382" y="316649"/>
                  </a:lnTo>
                  <a:lnTo>
                    <a:pt x="103868" y="282026"/>
                  </a:lnTo>
                  <a:close/>
                </a:path>
                <a:path w="143510" h="357504">
                  <a:moveTo>
                    <a:pt x="109258" y="281507"/>
                  </a:moveTo>
                  <a:lnTo>
                    <a:pt x="103868" y="282026"/>
                  </a:lnTo>
                  <a:lnTo>
                    <a:pt x="114382" y="316649"/>
                  </a:lnTo>
                  <a:lnTo>
                    <a:pt x="96154" y="322173"/>
                  </a:lnTo>
                  <a:lnTo>
                    <a:pt x="143051" y="322173"/>
                  </a:lnTo>
                  <a:lnTo>
                    <a:pt x="141724" y="308343"/>
                  </a:lnTo>
                  <a:lnTo>
                    <a:pt x="134550" y="295018"/>
                  </a:lnTo>
                  <a:lnTo>
                    <a:pt x="123218" y="285800"/>
                  </a:lnTo>
                  <a:lnTo>
                    <a:pt x="109258" y="281507"/>
                  </a:lnTo>
                  <a:close/>
                </a:path>
                <a:path w="143510" h="357504">
                  <a:moveTo>
                    <a:pt x="18228" y="0"/>
                  </a:moveTo>
                  <a:lnTo>
                    <a:pt x="0" y="5537"/>
                  </a:lnTo>
                  <a:lnTo>
                    <a:pt x="85643" y="287562"/>
                  </a:lnTo>
                  <a:lnTo>
                    <a:pt x="94198" y="282956"/>
                  </a:lnTo>
                  <a:lnTo>
                    <a:pt x="103868" y="282026"/>
                  </a:lnTo>
                  <a:lnTo>
                    <a:pt x="18228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319015" y="5157215"/>
              <a:ext cx="560832" cy="387096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4343464" y="5182379"/>
              <a:ext cx="457834" cy="281305"/>
            </a:xfrm>
            <a:custGeom>
              <a:avLst/>
              <a:gdLst/>
              <a:ahLst/>
              <a:cxnLst/>
              <a:rect l="l" t="t" r="r" b="b"/>
              <a:pathLst>
                <a:path w="457835" h="281304">
                  <a:moveTo>
                    <a:pt x="383586" y="47397"/>
                  </a:moveTo>
                  <a:lnTo>
                    <a:pt x="0" y="264673"/>
                  </a:lnTo>
                  <a:lnTo>
                    <a:pt x="9389" y="281249"/>
                  </a:lnTo>
                  <a:lnTo>
                    <a:pt x="392976" y="63973"/>
                  </a:lnTo>
                  <a:lnTo>
                    <a:pt x="386608" y="56633"/>
                  </a:lnTo>
                  <a:lnTo>
                    <a:pt x="383586" y="47397"/>
                  </a:lnTo>
                  <a:close/>
                </a:path>
                <a:path w="457835" h="281304">
                  <a:moveTo>
                    <a:pt x="456341" y="29566"/>
                  </a:moveTo>
                  <a:lnTo>
                    <a:pt x="415065" y="29566"/>
                  </a:lnTo>
                  <a:lnTo>
                    <a:pt x="424454" y="46142"/>
                  </a:lnTo>
                  <a:lnTo>
                    <a:pt x="392976" y="63973"/>
                  </a:lnTo>
                  <a:lnTo>
                    <a:pt x="396522" y="68061"/>
                  </a:lnTo>
                  <a:lnTo>
                    <a:pt x="409595" y="74574"/>
                  </a:lnTo>
                  <a:lnTo>
                    <a:pt x="424157" y="75710"/>
                  </a:lnTo>
                  <a:lnTo>
                    <a:pt x="438537" y="71006"/>
                  </a:lnTo>
                  <a:lnTo>
                    <a:pt x="449965" y="61092"/>
                  </a:lnTo>
                  <a:lnTo>
                    <a:pt x="456478" y="48018"/>
                  </a:lnTo>
                  <a:lnTo>
                    <a:pt x="457614" y="33456"/>
                  </a:lnTo>
                  <a:lnTo>
                    <a:pt x="456341" y="29566"/>
                  </a:lnTo>
                  <a:close/>
                </a:path>
                <a:path w="457835" h="281304">
                  <a:moveTo>
                    <a:pt x="415065" y="29566"/>
                  </a:moveTo>
                  <a:lnTo>
                    <a:pt x="383586" y="47397"/>
                  </a:lnTo>
                  <a:lnTo>
                    <a:pt x="386608" y="56633"/>
                  </a:lnTo>
                  <a:lnTo>
                    <a:pt x="392976" y="63973"/>
                  </a:lnTo>
                  <a:lnTo>
                    <a:pt x="424454" y="46142"/>
                  </a:lnTo>
                  <a:lnTo>
                    <a:pt x="415065" y="29566"/>
                  </a:lnTo>
                  <a:close/>
                </a:path>
                <a:path w="457835" h="281304">
                  <a:moveTo>
                    <a:pt x="415360" y="0"/>
                  </a:moveTo>
                  <a:lnTo>
                    <a:pt x="400980" y="4704"/>
                  </a:lnTo>
                  <a:lnTo>
                    <a:pt x="389552" y="14618"/>
                  </a:lnTo>
                  <a:lnTo>
                    <a:pt x="383039" y="27691"/>
                  </a:lnTo>
                  <a:lnTo>
                    <a:pt x="381904" y="42253"/>
                  </a:lnTo>
                  <a:lnTo>
                    <a:pt x="383586" y="47397"/>
                  </a:lnTo>
                  <a:lnTo>
                    <a:pt x="415065" y="29566"/>
                  </a:lnTo>
                  <a:lnTo>
                    <a:pt x="456341" y="29566"/>
                  </a:lnTo>
                  <a:lnTo>
                    <a:pt x="452909" y="19076"/>
                  </a:lnTo>
                  <a:lnTo>
                    <a:pt x="442995" y="7648"/>
                  </a:lnTo>
                  <a:lnTo>
                    <a:pt x="429922" y="1135"/>
                  </a:lnTo>
                  <a:lnTo>
                    <a:pt x="415360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623559" y="4565903"/>
              <a:ext cx="356615" cy="441960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5648628" y="4589805"/>
              <a:ext cx="254000" cy="339090"/>
            </a:xfrm>
            <a:custGeom>
              <a:avLst/>
              <a:gdLst/>
              <a:ahLst/>
              <a:cxnLst/>
              <a:rect l="l" t="t" r="r" b="b"/>
              <a:pathLst>
                <a:path w="254000" h="339089">
                  <a:moveTo>
                    <a:pt x="31002" y="263901"/>
                  </a:moveTo>
                  <a:lnTo>
                    <a:pt x="17355" y="269108"/>
                  </a:lnTo>
                  <a:lnTo>
                    <a:pt x="6374" y="279514"/>
                  </a:lnTo>
                  <a:lnTo>
                    <a:pt x="290" y="293366"/>
                  </a:lnTo>
                  <a:lnTo>
                    <a:pt x="0" y="307971"/>
                  </a:lnTo>
                  <a:lnTo>
                    <a:pt x="5206" y="321619"/>
                  </a:lnTo>
                  <a:lnTo>
                    <a:pt x="15613" y="332600"/>
                  </a:lnTo>
                  <a:lnTo>
                    <a:pt x="29465" y="338683"/>
                  </a:lnTo>
                  <a:lnTo>
                    <a:pt x="44068" y="338974"/>
                  </a:lnTo>
                  <a:lnTo>
                    <a:pt x="57715" y="333766"/>
                  </a:lnTo>
                  <a:lnTo>
                    <a:pt x="68696" y="323354"/>
                  </a:lnTo>
                  <a:lnTo>
                    <a:pt x="74780" y="309504"/>
                  </a:lnTo>
                  <a:lnTo>
                    <a:pt x="74832" y="306920"/>
                  </a:lnTo>
                  <a:lnTo>
                    <a:pt x="45326" y="306920"/>
                  </a:lnTo>
                  <a:lnTo>
                    <a:pt x="29744" y="295960"/>
                  </a:lnTo>
                  <a:lnTo>
                    <a:pt x="50561" y="266371"/>
                  </a:lnTo>
                  <a:lnTo>
                    <a:pt x="45605" y="264192"/>
                  </a:lnTo>
                  <a:lnTo>
                    <a:pt x="31002" y="263901"/>
                  </a:lnTo>
                  <a:close/>
                </a:path>
                <a:path w="254000" h="339089">
                  <a:moveTo>
                    <a:pt x="50561" y="266371"/>
                  </a:moveTo>
                  <a:lnTo>
                    <a:pt x="29744" y="295960"/>
                  </a:lnTo>
                  <a:lnTo>
                    <a:pt x="45326" y="306920"/>
                  </a:lnTo>
                  <a:lnTo>
                    <a:pt x="66141" y="277332"/>
                  </a:lnTo>
                  <a:lnTo>
                    <a:pt x="59457" y="270281"/>
                  </a:lnTo>
                  <a:lnTo>
                    <a:pt x="50561" y="266371"/>
                  </a:lnTo>
                  <a:close/>
                </a:path>
                <a:path w="254000" h="339089">
                  <a:moveTo>
                    <a:pt x="66141" y="277332"/>
                  </a:moveTo>
                  <a:lnTo>
                    <a:pt x="45326" y="306920"/>
                  </a:lnTo>
                  <a:lnTo>
                    <a:pt x="74832" y="306920"/>
                  </a:lnTo>
                  <a:lnTo>
                    <a:pt x="75070" y="294903"/>
                  </a:lnTo>
                  <a:lnTo>
                    <a:pt x="69864" y="281260"/>
                  </a:lnTo>
                  <a:lnTo>
                    <a:pt x="66141" y="277332"/>
                  </a:lnTo>
                  <a:close/>
                </a:path>
                <a:path w="254000" h="339089">
                  <a:moveTo>
                    <a:pt x="237954" y="0"/>
                  </a:moveTo>
                  <a:lnTo>
                    <a:pt x="50561" y="266371"/>
                  </a:lnTo>
                  <a:lnTo>
                    <a:pt x="59457" y="270281"/>
                  </a:lnTo>
                  <a:lnTo>
                    <a:pt x="66141" y="277332"/>
                  </a:lnTo>
                  <a:lnTo>
                    <a:pt x="253535" y="10960"/>
                  </a:lnTo>
                  <a:lnTo>
                    <a:pt x="237954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657087" y="5199887"/>
              <a:ext cx="387096" cy="350520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5682708" y="5224322"/>
              <a:ext cx="283210" cy="247015"/>
            </a:xfrm>
            <a:custGeom>
              <a:avLst/>
              <a:gdLst/>
              <a:ahLst/>
              <a:cxnLst/>
              <a:rect l="l" t="t" r="r" b="b"/>
              <a:pathLst>
                <a:path w="283210" h="247014">
                  <a:moveTo>
                    <a:pt x="71753" y="54020"/>
                  </a:moveTo>
                  <a:lnTo>
                    <a:pt x="67079" y="62539"/>
                  </a:lnTo>
                  <a:lnTo>
                    <a:pt x="59466" y="68577"/>
                  </a:lnTo>
                  <a:lnTo>
                    <a:pt x="270471" y="246678"/>
                  </a:lnTo>
                  <a:lnTo>
                    <a:pt x="282759" y="232122"/>
                  </a:lnTo>
                  <a:lnTo>
                    <a:pt x="71753" y="54020"/>
                  </a:lnTo>
                  <a:close/>
                </a:path>
                <a:path w="283210" h="247014">
                  <a:moveTo>
                    <a:pt x="34754" y="0"/>
                  </a:moveTo>
                  <a:lnTo>
                    <a:pt x="20703" y="3987"/>
                  </a:lnTo>
                  <a:lnTo>
                    <a:pt x="8849" y="13390"/>
                  </a:lnTo>
                  <a:lnTo>
                    <a:pt x="1572" y="26653"/>
                  </a:lnTo>
                  <a:lnTo>
                    <a:pt x="0" y="41174"/>
                  </a:lnTo>
                  <a:lnTo>
                    <a:pt x="3987" y="55225"/>
                  </a:lnTo>
                  <a:lnTo>
                    <a:pt x="13390" y="67079"/>
                  </a:lnTo>
                  <a:lnTo>
                    <a:pt x="26653" y="74357"/>
                  </a:lnTo>
                  <a:lnTo>
                    <a:pt x="41174" y="75929"/>
                  </a:lnTo>
                  <a:lnTo>
                    <a:pt x="55225" y="71941"/>
                  </a:lnTo>
                  <a:lnTo>
                    <a:pt x="59466" y="68577"/>
                  </a:lnTo>
                  <a:lnTo>
                    <a:pt x="31820" y="45242"/>
                  </a:lnTo>
                  <a:lnTo>
                    <a:pt x="44107" y="30686"/>
                  </a:lnTo>
                  <a:lnTo>
                    <a:pt x="74774" y="30686"/>
                  </a:lnTo>
                  <a:lnTo>
                    <a:pt x="71940" y="20703"/>
                  </a:lnTo>
                  <a:lnTo>
                    <a:pt x="62539" y="8849"/>
                  </a:lnTo>
                  <a:lnTo>
                    <a:pt x="49275" y="1572"/>
                  </a:lnTo>
                  <a:lnTo>
                    <a:pt x="34754" y="0"/>
                  </a:lnTo>
                  <a:close/>
                </a:path>
                <a:path w="283210" h="247014">
                  <a:moveTo>
                    <a:pt x="44107" y="30686"/>
                  </a:moveTo>
                  <a:lnTo>
                    <a:pt x="31820" y="45242"/>
                  </a:lnTo>
                  <a:lnTo>
                    <a:pt x="59466" y="68577"/>
                  </a:lnTo>
                  <a:lnTo>
                    <a:pt x="67079" y="62539"/>
                  </a:lnTo>
                  <a:lnTo>
                    <a:pt x="71753" y="54020"/>
                  </a:lnTo>
                  <a:lnTo>
                    <a:pt x="44107" y="30686"/>
                  </a:lnTo>
                  <a:close/>
                </a:path>
                <a:path w="283210" h="247014">
                  <a:moveTo>
                    <a:pt x="74774" y="30686"/>
                  </a:moveTo>
                  <a:lnTo>
                    <a:pt x="44107" y="30686"/>
                  </a:lnTo>
                  <a:lnTo>
                    <a:pt x="71753" y="54020"/>
                  </a:lnTo>
                  <a:lnTo>
                    <a:pt x="74356" y="49275"/>
                  </a:lnTo>
                  <a:lnTo>
                    <a:pt x="75928" y="34754"/>
                  </a:lnTo>
                  <a:lnTo>
                    <a:pt x="74774" y="30686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8" name="object 358"/>
          <p:cNvGrpSpPr/>
          <p:nvPr/>
        </p:nvGrpSpPr>
        <p:grpSpPr>
          <a:xfrm>
            <a:off x="6958583" y="4504944"/>
            <a:ext cx="1158240" cy="1079500"/>
            <a:chOff x="6958583" y="4504944"/>
            <a:chExt cx="1158240" cy="1079500"/>
          </a:xfrm>
        </p:grpSpPr>
        <p:pic>
          <p:nvPicPr>
            <p:cNvPr id="359" name="object 35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958583" y="4504944"/>
              <a:ext cx="182879" cy="487679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6985202" y="4531207"/>
              <a:ext cx="76200" cy="383540"/>
            </a:xfrm>
            <a:custGeom>
              <a:avLst/>
              <a:gdLst/>
              <a:ahLst/>
              <a:cxnLst/>
              <a:rect l="l" t="t" r="r" b="b"/>
              <a:pathLst>
                <a:path w="76200" h="383539">
                  <a:moveTo>
                    <a:pt x="28574" y="308729"/>
                  </a:moveTo>
                  <a:lnTo>
                    <a:pt x="23269" y="309800"/>
                  </a:lnTo>
                  <a:lnTo>
                    <a:pt x="11159" y="317965"/>
                  </a:lnTo>
                  <a:lnTo>
                    <a:pt x="2994" y="330075"/>
                  </a:lnTo>
                  <a:lnTo>
                    <a:pt x="0" y="344906"/>
                  </a:lnTo>
                  <a:lnTo>
                    <a:pt x="2994" y="359737"/>
                  </a:lnTo>
                  <a:lnTo>
                    <a:pt x="11159" y="371848"/>
                  </a:lnTo>
                  <a:lnTo>
                    <a:pt x="23269" y="380012"/>
                  </a:lnTo>
                  <a:lnTo>
                    <a:pt x="38100" y="383006"/>
                  </a:lnTo>
                  <a:lnTo>
                    <a:pt x="52929" y="380012"/>
                  </a:lnTo>
                  <a:lnTo>
                    <a:pt x="65040" y="371848"/>
                  </a:lnTo>
                  <a:lnTo>
                    <a:pt x="73205" y="359737"/>
                  </a:lnTo>
                  <a:lnTo>
                    <a:pt x="76200" y="344906"/>
                  </a:lnTo>
                  <a:lnTo>
                    <a:pt x="28575" y="344906"/>
                  </a:lnTo>
                  <a:lnTo>
                    <a:pt x="28574" y="308729"/>
                  </a:lnTo>
                  <a:close/>
                </a:path>
                <a:path w="76200" h="383539">
                  <a:moveTo>
                    <a:pt x="38100" y="306806"/>
                  </a:moveTo>
                  <a:lnTo>
                    <a:pt x="28574" y="308729"/>
                  </a:lnTo>
                  <a:lnTo>
                    <a:pt x="28575" y="344906"/>
                  </a:lnTo>
                  <a:lnTo>
                    <a:pt x="47625" y="344906"/>
                  </a:lnTo>
                  <a:lnTo>
                    <a:pt x="47624" y="308729"/>
                  </a:lnTo>
                  <a:lnTo>
                    <a:pt x="38100" y="306806"/>
                  </a:lnTo>
                  <a:close/>
                </a:path>
                <a:path w="76200" h="383539">
                  <a:moveTo>
                    <a:pt x="47624" y="308729"/>
                  </a:moveTo>
                  <a:lnTo>
                    <a:pt x="47625" y="344906"/>
                  </a:lnTo>
                  <a:lnTo>
                    <a:pt x="76200" y="344906"/>
                  </a:lnTo>
                  <a:lnTo>
                    <a:pt x="73205" y="330075"/>
                  </a:lnTo>
                  <a:lnTo>
                    <a:pt x="65040" y="317965"/>
                  </a:lnTo>
                  <a:lnTo>
                    <a:pt x="52929" y="309800"/>
                  </a:lnTo>
                  <a:lnTo>
                    <a:pt x="47624" y="308729"/>
                  </a:lnTo>
                  <a:close/>
                </a:path>
                <a:path w="76200" h="383539">
                  <a:moveTo>
                    <a:pt x="47624" y="306806"/>
                  </a:moveTo>
                  <a:lnTo>
                    <a:pt x="38100" y="306806"/>
                  </a:lnTo>
                  <a:lnTo>
                    <a:pt x="47624" y="308729"/>
                  </a:lnTo>
                  <a:lnTo>
                    <a:pt x="47624" y="306806"/>
                  </a:lnTo>
                  <a:close/>
                </a:path>
                <a:path w="76200" h="383539">
                  <a:moveTo>
                    <a:pt x="47623" y="0"/>
                  </a:moveTo>
                  <a:lnTo>
                    <a:pt x="28573" y="0"/>
                  </a:lnTo>
                  <a:lnTo>
                    <a:pt x="28574" y="308729"/>
                  </a:lnTo>
                  <a:lnTo>
                    <a:pt x="38100" y="306806"/>
                  </a:lnTo>
                  <a:lnTo>
                    <a:pt x="47624" y="306806"/>
                  </a:lnTo>
                  <a:lnTo>
                    <a:pt x="47623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254239" y="5205984"/>
              <a:ext cx="234696" cy="377951"/>
            </a:xfrm>
            <a:prstGeom prst="rect">
              <a:avLst/>
            </a:prstGeom>
          </p:spPr>
        </p:pic>
        <p:sp>
          <p:nvSpPr>
            <p:cNvPr id="362" name="object 362"/>
            <p:cNvSpPr/>
            <p:nvPr/>
          </p:nvSpPr>
          <p:spPr>
            <a:xfrm>
              <a:off x="7278105" y="5231347"/>
              <a:ext cx="132715" cy="273685"/>
            </a:xfrm>
            <a:custGeom>
              <a:avLst/>
              <a:gdLst/>
              <a:ahLst/>
              <a:cxnLst/>
              <a:rect l="l" t="t" r="r" b="b"/>
              <a:pathLst>
                <a:path w="132715" h="273685">
                  <a:moveTo>
                    <a:pt x="72778" y="68742"/>
                  </a:moveTo>
                  <a:lnTo>
                    <a:pt x="0" y="266933"/>
                  </a:lnTo>
                  <a:lnTo>
                    <a:pt x="17882" y="273498"/>
                  </a:lnTo>
                  <a:lnTo>
                    <a:pt x="90660" y="75308"/>
                  </a:lnTo>
                  <a:lnTo>
                    <a:pt x="81056" y="73830"/>
                  </a:lnTo>
                  <a:lnTo>
                    <a:pt x="72778" y="68742"/>
                  </a:lnTo>
                  <a:close/>
                </a:path>
                <a:path w="132715" h="273685">
                  <a:moveTo>
                    <a:pt x="131895" y="34783"/>
                  </a:moveTo>
                  <a:lnTo>
                    <a:pt x="85248" y="34783"/>
                  </a:lnTo>
                  <a:lnTo>
                    <a:pt x="103130" y="41349"/>
                  </a:lnTo>
                  <a:lnTo>
                    <a:pt x="90660" y="75308"/>
                  </a:lnTo>
                  <a:lnTo>
                    <a:pt x="129954" y="51199"/>
                  </a:lnTo>
                  <a:lnTo>
                    <a:pt x="132255" y="36246"/>
                  </a:lnTo>
                  <a:lnTo>
                    <a:pt x="131895" y="34783"/>
                  </a:lnTo>
                  <a:close/>
                </a:path>
                <a:path w="132715" h="273685">
                  <a:moveTo>
                    <a:pt x="85248" y="34783"/>
                  </a:moveTo>
                  <a:lnTo>
                    <a:pt x="72778" y="68742"/>
                  </a:lnTo>
                  <a:lnTo>
                    <a:pt x="81056" y="73830"/>
                  </a:lnTo>
                  <a:lnTo>
                    <a:pt x="90660" y="75308"/>
                  </a:lnTo>
                  <a:lnTo>
                    <a:pt x="103130" y="41349"/>
                  </a:lnTo>
                  <a:lnTo>
                    <a:pt x="85248" y="34783"/>
                  </a:lnTo>
                  <a:close/>
                </a:path>
                <a:path w="132715" h="273685">
                  <a:moveTo>
                    <a:pt x="92369" y="0"/>
                  </a:moveTo>
                  <a:lnTo>
                    <a:pt x="78186" y="3490"/>
                  </a:lnTo>
                  <a:lnTo>
                    <a:pt x="66347" y="12044"/>
                  </a:lnTo>
                  <a:lnTo>
                    <a:pt x="58425" y="24933"/>
                  </a:lnTo>
                  <a:lnTo>
                    <a:pt x="56123" y="39886"/>
                  </a:lnTo>
                  <a:lnTo>
                    <a:pt x="59613" y="54069"/>
                  </a:lnTo>
                  <a:lnTo>
                    <a:pt x="68167" y="65908"/>
                  </a:lnTo>
                  <a:lnTo>
                    <a:pt x="72778" y="68742"/>
                  </a:lnTo>
                  <a:lnTo>
                    <a:pt x="85248" y="34783"/>
                  </a:lnTo>
                  <a:lnTo>
                    <a:pt x="131895" y="34783"/>
                  </a:lnTo>
                  <a:lnTo>
                    <a:pt x="128765" y="22063"/>
                  </a:lnTo>
                  <a:lnTo>
                    <a:pt x="120211" y="10224"/>
                  </a:lnTo>
                  <a:lnTo>
                    <a:pt x="107322" y="2301"/>
                  </a:lnTo>
                  <a:lnTo>
                    <a:pt x="9236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" name="object 36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812023" y="5135880"/>
              <a:ext cx="304800" cy="393192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7836387" y="5160800"/>
              <a:ext cx="201930" cy="290830"/>
            </a:xfrm>
            <a:custGeom>
              <a:avLst/>
              <a:gdLst/>
              <a:ahLst/>
              <a:cxnLst/>
              <a:rect l="l" t="t" r="r" b="b"/>
              <a:pathLst>
                <a:path w="201929" h="290829">
                  <a:moveTo>
                    <a:pt x="64937" y="63161"/>
                  </a:moveTo>
                  <a:lnTo>
                    <a:pt x="57899" y="69861"/>
                  </a:lnTo>
                  <a:lnTo>
                    <a:pt x="48813" y="73305"/>
                  </a:lnTo>
                  <a:lnTo>
                    <a:pt x="185418" y="290450"/>
                  </a:lnTo>
                  <a:lnTo>
                    <a:pt x="201543" y="280307"/>
                  </a:lnTo>
                  <a:lnTo>
                    <a:pt x="64937" y="63161"/>
                  </a:lnTo>
                  <a:close/>
                </a:path>
                <a:path w="201929" h="290829">
                  <a:moveTo>
                    <a:pt x="31470" y="0"/>
                  </a:moveTo>
                  <a:lnTo>
                    <a:pt x="17323" y="5362"/>
                  </a:lnTo>
                  <a:lnTo>
                    <a:pt x="6365" y="15793"/>
                  </a:lnTo>
                  <a:lnTo>
                    <a:pt x="462" y="29153"/>
                  </a:lnTo>
                  <a:lnTo>
                    <a:pt x="0" y="43752"/>
                  </a:lnTo>
                  <a:lnTo>
                    <a:pt x="5362" y="57899"/>
                  </a:lnTo>
                  <a:lnTo>
                    <a:pt x="15793" y="68857"/>
                  </a:lnTo>
                  <a:lnTo>
                    <a:pt x="29153" y="74761"/>
                  </a:lnTo>
                  <a:lnTo>
                    <a:pt x="43751" y="75223"/>
                  </a:lnTo>
                  <a:lnTo>
                    <a:pt x="48813" y="73305"/>
                  </a:lnTo>
                  <a:lnTo>
                    <a:pt x="29550" y="42683"/>
                  </a:lnTo>
                  <a:lnTo>
                    <a:pt x="45673" y="32540"/>
                  </a:lnTo>
                  <a:lnTo>
                    <a:pt x="75189" y="32540"/>
                  </a:lnTo>
                  <a:lnTo>
                    <a:pt x="75223" y="31471"/>
                  </a:lnTo>
                  <a:lnTo>
                    <a:pt x="69861" y="17324"/>
                  </a:lnTo>
                  <a:lnTo>
                    <a:pt x="59429" y="6365"/>
                  </a:lnTo>
                  <a:lnTo>
                    <a:pt x="46069" y="462"/>
                  </a:lnTo>
                  <a:lnTo>
                    <a:pt x="31470" y="0"/>
                  </a:lnTo>
                  <a:close/>
                </a:path>
                <a:path w="201929" h="290829">
                  <a:moveTo>
                    <a:pt x="45673" y="32540"/>
                  </a:moveTo>
                  <a:lnTo>
                    <a:pt x="29550" y="42683"/>
                  </a:lnTo>
                  <a:lnTo>
                    <a:pt x="48813" y="73305"/>
                  </a:lnTo>
                  <a:lnTo>
                    <a:pt x="57899" y="69861"/>
                  </a:lnTo>
                  <a:lnTo>
                    <a:pt x="64937" y="63161"/>
                  </a:lnTo>
                  <a:lnTo>
                    <a:pt x="45673" y="32540"/>
                  </a:lnTo>
                  <a:close/>
                </a:path>
                <a:path w="201929" h="290829">
                  <a:moveTo>
                    <a:pt x="75189" y="32540"/>
                  </a:moveTo>
                  <a:lnTo>
                    <a:pt x="45673" y="32540"/>
                  </a:lnTo>
                  <a:lnTo>
                    <a:pt x="64937" y="63161"/>
                  </a:lnTo>
                  <a:lnTo>
                    <a:pt x="68857" y="59430"/>
                  </a:lnTo>
                  <a:lnTo>
                    <a:pt x="74760" y="46069"/>
                  </a:lnTo>
                  <a:lnTo>
                    <a:pt x="75189" y="3254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5" name="object 365"/>
          <p:cNvSpPr txBox="1"/>
          <p:nvPr/>
        </p:nvSpPr>
        <p:spPr>
          <a:xfrm>
            <a:off x="7982916" y="3726180"/>
            <a:ext cx="75501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did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solar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system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form?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7943185" y="4195570"/>
            <a:ext cx="70993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doesn’t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Moon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fall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Earth?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8840904" y="5420868"/>
            <a:ext cx="63817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might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universe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end?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68" name="object 368"/>
          <p:cNvGrpSpPr/>
          <p:nvPr/>
        </p:nvGrpSpPr>
        <p:grpSpPr>
          <a:xfrm>
            <a:off x="8302752" y="3843528"/>
            <a:ext cx="969264" cy="1633728"/>
            <a:chOff x="8302752" y="3843528"/>
            <a:chExt cx="969264" cy="1633728"/>
          </a:xfrm>
        </p:grpSpPr>
        <p:pic>
          <p:nvPicPr>
            <p:cNvPr id="369" name="object 36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302752" y="4517136"/>
              <a:ext cx="573024" cy="243839"/>
            </a:xfrm>
            <a:prstGeom prst="rect">
              <a:avLst/>
            </a:prstGeom>
          </p:spPr>
        </p:pic>
        <p:sp>
          <p:nvSpPr>
            <p:cNvPr id="370" name="object 370"/>
            <p:cNvSpPr/>
            <p:nvPr/>
          </p:nvSpPr>
          <p:spPr>
            <a:xfrm>
              <a:off x="8326728" y="4543387"/>
              <a:ext cx="469900" cy="138430"/>
            </a:xfrm>
            <a:custGeom>
              <a:avLst/>
              <a:gdLst/>
              <a:ahLst/>
              <a:cxnLst/>
              <a:rect l="l" t="t" r="r" b="b"/>
              <a:pathLst>
                <a:path w="469900" h="138429">
                  <a:moveTo>
                    <a:pt x="394913" y="102597"/>
                  </a:moveTo>
                  <a:lnTo>
                    <a:pt x="424356" y="138074"/>
                  </a:lnTo>
                  <a:lnTo>
                    <a:pt x="439484" y="138232"/>
                  </a:lnTo>
                  <a:lnTo>
                    <a:pt x="453028" y="132764"/>
                  </a:lnTo>
                  <a:lnTo>
                    <a:pt x="463533" y="122617"/>
                  </a:lnTo>
                  <a:lnTo>
                    <a:pt x="468947" y="110121"/>
                  </a:lnTo>
                  <a:lnTo>
                    <a:pt x="430298" y="110121"/>
                  </a:lnTo>
                  <a:lnTo>
                    <a:pt x="394913" y="102597"/>
                  </a:lnTo>
                  <a:close/>
                </a:path>
                <a:path w="469900" h="138429">
                  <a:moveTo>
                    <a:pt x="398876" y="83967"/>
                  </a:moveTo>
                  <a:lnTo>
                    <a:pt x="395013" y="92887"/>
                  </a:lnTo>
                  <a:lnTo>
                    <a:pt x="394913" y="102597"/>
                  </a:lnTo>
                  <a:lnTo>
                    <a:pt x="430298" y="110121"/>
                  </a:lnTo>
                  <a:lnTo>
                    <a:pt x="434261" y="91490"/>
                  </a:lnTo>
                  <a:lnTo>
                    <a:pt x="398876" y="83967"/>
                  </a:lnTo>
                  <a:close/>
                </a:path>
                <a:path w="469900" h="138429">
                  <a:moveTo>
                    <a:pt x="425075" y="63385"/>
                  </a:moveTo>
                  <a:lnTo>
                    <a:pt x="411531" y="68854"/>
                  </a:lnTo>
                  <a:lnTo>
                    <a:pt x="401026" y="79002"/>
                  </a:lnTo>
                  <a:lnTo>
                    <a:pt x="398876" y="83967"/>
                  </a:lnTo>
                  <a:lnTo>
                    <a:pt x="434261" y="91490"/>
                  </a:lnTo>
                  <a:lnTo>
                    <a:pt x="430298" y="110121"/>
                  </a:lnTo>
                  <a:lnTo>
                    <a:pt x="468947" y="110121"/>
                  </a:lnTo>
                  <a:lnTo>
                    <a:pt x="469546" y="108737"/>
                  </a:lnTo>
                  <a:lnTo>
                    <a:pt x="469702" y="93606"/>
                  </a:lnTo>
                  <a:lnTo>
                    <a:pt x="464235" y="80060"/>
                  </a:lnTo>
                  <a:lnTo>
                    <a:pt x="454087" y="69553"/>
                  </a:lnTo>
                  <a:lnTo>
                    <a:pt x="440204" y="63538"/>
                  </a:lnTo>
                  <a:lnTo>
                    <a:pt x="425075" y="63385"/>
                  </a:lnTo>
                  <a:close/>
                </a:path>
                <a:path w="469900" h="138429">
                  <a:moveTo>
                    <a:pt x="3962" y="0"/>
                  </a:moveTo>
                  <a:lnTo>
                    <a:pt x="0" y="18630"/>
                  </a:lnTo>
                  <a:lnTo>
                    <a:pt x="394913" y="102597"/>
                  </a:lnTo>
                  <a:lnTo>
                    <a:pt x="395013" y="92887"/>
                  </a:lnTo>
                  <a:lnTo>
                    <a:pt x="398876" y="8396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" name="object 37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933688" y="4943856"/>
              <a:ext cx="207264" cy="533400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8958246" y="4968153"/>
              <a:ext cx="102235" cy="430530"/>
            </a:xfrm>
            <a:custGeom>
              <a:avLst/>
              <a:gdLst/>
              <a:ahLst/>
              <a:cxnLst/>
              <a:rect l="l" t="t" r="r" b="b"/>
              <a:pathLst>
                <a:path w="102234" h="430529">
                  <a:moveTo>
                    <a:pt x="49741" y="72240"/>
                  </a:moveTo>
                  <a:lnTo>
                    <a:pt x="0" y="427755"/>
                  </a:lnTo>
                  <a:lnTo>
                    <a:pt x="18865" y="430394"/>
                  </a:lnTo>
                  <a:lnTo>
                    <a:pt x="68526" y="75464"/>
                  </a:lnTo>
                  <a:lnTo>
                    <a:pt x="58907" y="75464"/>
                  </a:lnTo>
                  <a:lnTo>
                    <a:pt x="49741" y="72240"/>
                  </a:lnTo>
                  <a:close/>
                </a:path>
                <a:path w="102234" h="430529">
                  <a:moveTo>
                    <a:pt x="54754" y="36412"/>
                  </a:moveTo>
                  <a:lnTo>
                    <a:pt x="49741" y="72240"/>
                  </a:lnTo>
                  <a:lnTo>
                    <a:pt x="58907" y="75464"/>
                  </a:lnTo>
                  <a:lnTo>
                    <a:pt x="68607" y="74880"/>
                  </a:lnTo>
                  <a:lnTo>
                    <a:pt x="73620" y="39052"/>
                  </a:lnTo>
                  <a:lnTo>
                    <a:pt x="54754" y="36412"/>
                  </a:lnTo>
                  <a:close/>
                </a:path>
                <a:path w="102234" h="430529">
                  <a:moveTo>
                    <a:pt x="68607" y="74880"/>
                  </a:moveTo>
                  <a:lnTo>
                    <a:pt x="58907" y="75464"/>
                  </a:lnTo>
                  <a:lnTo>
                    <a:pt x="68526" y="75464"/>
                  </a:lnTo>
                  <a:lnTo>
                    <a:pt x="68607" y="74880"/>
                  </a:lnTo>
                  <a:close/>
                </a:path>
                <a:path w="102234" h="430529">
                  <a:moveTo>
                    <a:pt x="101522" y="36412"/>
                  </a:moveTo>
                  <a:lnTo>
                    <a:pt x="54754" y="36412"/>
                  </a:lnTo>
                  <a:lnTo>
                    <a:pt x="73620" y="39052"/>
                  </a:lnTo>
                  <a:lnTo>
                    <a:pt x="68607" y="74880"/>
                  </a:lnTo>
                  <a:lnTo>
                    <a:pt x="74009" y="74554"/>
                  </a:lnTo>
                  <a:lnTo>
                    <a:pt x="87135" y="68146"/>
                  </a:lnTo>
                  <a:lnTo>
                    <a:pt x="96899" y="57284"/>
                  </a:lnTo>
                  <a:lnTo>
                    <a:pt x="101920" y="43012"/>
                  </a:lnTo>
                  <a:lnTo>
                    <a:pt x="101522" y="36412"/>
                  </a:lnTo>
                  <a:close/>
                </a:path>
                <a:path w="102234" h="430529">
                  <a:moveTo>
                    <a:pt x="69466" y="0"/>
                  </a:moveTo>
                  <a:lnTo>
                    <a:pt x="54364" y="910"/>
                  </a:lnTo>
                  <a:lnTo>
                    <a:pt x="41240" y="7318"/>
                  </a:lnTo>
                  <a:lnTo>
                    <a:pt x="31475" y="18181"/>
                  </a:lnTo>
                  <a:lnTo>
                    <a:pt x="26455" y="32453"/>
                  </a:lnTo>
                  <a:lnTo>
                    <a:pt x="27365" y="47555"/>
                  </a:lnTo>
                  <a:lnTo>
                    <a:pt x="33773" y="60679"/>
                  </a:lnTo>
                  <a:lnTo>
                    <a:pt x="44635" y="70444"/>
                  </a:lnTo>
                  <a:lnTo>
                    <a:pt x="49741" y="72240"/>
                  </a:lnTo>
                  <a:lnTo>
                    <a:pt x="54754" y="36412"/>
                  </a:lnTo>
                  <a:lnTo>
                    <a:pt x="101522" y="36412"/>
                  </a:lnTo>
                  <a:lnTo>
                    <a:pt x="101009" y="27910"/>
                  </a:lnTo>
                  <a:lnTo>
                    <a:pt x="94601" y="14784"/>
                  </a:lnTo>
                  <a:lnTo>
                    <a:pt x="83739" y="5020"/>
                  </a:lnTo>
                  <a:lnTo>
                    <a:pt x="69466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839200" y="3843528"/>
              <a:ext cx="432816" cy="423671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8865838" y="3869613"/>
              <a:ext cx="326390" cy="320040"/>
            </a:xfrm>
            <a:custGeom>
              <a:avLst/>
              <a:gdLst/>
              <a:ahLst/>
              <a:cxnLst/>
              <a:rect l="l" t="t" r="r" b="b"/>
              <a:pathLst>
                <a:path w="326390" h="320039">
                  <a:moveTo>
                    <a:pt x="255183" y="262882"/>
                  </a:moveTo>
                  <a:lnTo>
                    <a:pt x="252243" y="267424"/>
                  </a:lnTo>
                  <a:lnTo>
                    <a:pt x="249622" y="281793"/>
                  </a:lnTo>
                  <a:lnTo>
                    <a:pt x="252580" y="296096"/>
                  </a:lnTo>
                  <a:lnTo>
                    <a:pt x="261098" y="308597"/>
                  </a:lnTo>
                  <a:lnTo>
                    <a:pt x="273799" y="316820"/>
                  </a:lnTo>
                  <a:lnTo>
                    <a:pt x="288168" y="319443"/>
                  </a:lnTo>
                  <a:lnTo>
                    <a:pt x="302471" y="316484"/>
                  </a:lnTo>
                  <a:lnTo>
                    <a:pt x="314975" y="307962"/>
                  </a:lnTo>
                  <a:lnTo>
                    <a:pt x="323195" y="295263"/>
                  </a:lnTo>
                  <a:lnTo>
                    <a:pt x="324491" y="288163"/>
                  </a:lnTo>
                  <a:lnTo>
                    <a:pt x="281064" y="288163"/>
                  </a:lnTo>
                  <a:lnTo>
                    <a:pt x="255183" y="262882"/>
                  </a:lnTo>
                  <a:close/>
                </a:path>
                <a:path w="326390" h="320039">
                  <a:moveTo>
                    <a:pt x="268493" y="249255"/>
                  </a:moveTo>
                  <a:lnTo>
                    <a:pt x="260464" y="254723"/>
                  </a:lnTo>
                  <a:lnTo>
                    <a:pt x="255183" y="262882"/>
                  </a:lnTo>
                  <a:lnTo>
                    <a:pt x="281064" y="288163"/>
                  </a:lnTo>
                  <a:lnTo>
                    <a:pt x="294375" y="274535"/>
                  </a:lnTo>
                  <a:lnTo>
                    <a:pt x="268493" y="249255"/>
                  </a:lnTo>
                  <a:close/>
                </a:path>
                <a:path w="326390" h="320039">
                  <a:moveTo>
                    <a:pt x="287271" y="243247"/>
                  </a:moveTo>
                  <a:lnTo>
                    <a:pt x="272968" y="246207"/>
                  </a:lnTo>
                  <a:lnTo>
                    <a:pt x="268493" y="249255"/>
                  </a:lnTo>
                  <a:lnTo>
                    <a:pt x="294375" y="274535"/>
                  </a:lnTo>
                  <a:lnTo>
                    <a:pt x="281064" y="288163"/>
                  </a:lnTo>
                  <a:lnTo>
                    <a:pt x="324491" y="288163"/>
                  </a:lnTo>
                  <a:lnTo>
                    <a:pt x="325816" y="280897"/>
                  </a:lnTo>
                  <a:lnTo>
                    <a:pt x="322858" y="266594"/>
                  </a:lnTo>
                  <a:lnTo>
                    <a:pt x="314341" y="254088"/>
                  </a:lnTo>
                  <a:lnTo>
                    <a:pt x="301640" y="245867"/>
                  </a:lnTo>
                  <a:lnTo>
                    <a:pt x="287271" y="243247"/>
                  </a:lnTo>
                  <a:close/>
                </a:path>
                <a:path w="326390" h="320039">
                  <a:moveTo>
                    <a:pt x="13310" y="0"/>
                  </a:moveTo>
                  <a:lnTo>
                    <a:pt x="0" y="13627"/>
                  </a:lnTo>
                  <a:lnTo>
                    <a:pt x="255183" y="262882"/>
                  </a:lnTo>
                  <a:lnTo>
                    <a:pt x="260464" y="254723"/>
                  </a:lnTo>
                  <a:lnTo>
                    <a:pt x="268493" y="249255"/>
                  </a:lnTo>
                  <a:lnTo>
                    <a:pt x="13310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374015" y="239267"/>
            <a:ext cx="4194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Physics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Learning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Journey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66C1EE74-91AC-AD97-1974-5EC59E61F003}"/>
              </a:ext>
            </a:extLst>
          </p:cNvPr>
          <p:cNvSpPr txBox="1"/>
          <p:nvPr/>
        </p:nvSpPr>
        <p:spPr>
          <a:xfrm>
            <a:off x="-61262" y="17110349"/>
            <a:ext cx="2575637" cy="59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In KS4 Exact teaching order within a year may vary for combined and separate students to spread practical work between groups and allow locked papers to be used effectively as exam preparation</a:t>
            </a:r>
          </a:p>
        </p:txBody>
      </p:sp>
      <p:sp>
        <p:nvSpPr>
          <p:cNvPr id="380" name="object 87">
            <a:extLst>
              <a:ext uri="{FF2B5EF4-FFF2-40B4-BE49-F238E27FC236}">
                <a16:creationId xmlns:a16="http://schemas.microsoft.com/office/drawing/2014/main" id="{CA6D8A33-41AF-C707-9BD7-CADF852FD83E}"/>
              </a:ext>
            </a:extLst>
          </p:cNvPr>
          <p:cNvSpPr txBox="1"/>
          <p:nvPr/>
        </p:nvSpPr>
        <p:spPr>
          <a:xfrm>
            <a:off x="3681574" y="15615179"/>
            <a:ext cx="13906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Energy</a:t>
            </a:r>
            <a:endParaRPr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81" name="object 120">
            <a:extLst>
              <a:ext uri="{FF2B5EF4-FFF2-40B4-BE49-F238E27FC236}">
                <a16:creationId xmlns:a16="http://schemas.microsoft.com/office/drawing/2014/main" id="{DDF7B762-0406-0938-3E58-A2619D50372E}"/>
              </a:ext>
            </a:extLst>
          </p:cNvPr>
          <p:cNvSpPr txBox="1"/>
          <p:nvPr/>
        </p:nvSpPr>
        <p:spPr>
          <a:xfrm>
            <a:off x="1686776" y="13451839"/>
            <a:ext cx="446405" cy="736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30" dirty="0">
                <a:latin typeface="Gill Sans MT Condensed"/>
                <a:cs typeface="Gill Sans MT Condensed"/>
              </a:rPr>
              <a:t>8</a:t>
            </a:r>
            <a:endParaRPr sz="4700" dirty="0">
              <a:latin typeface="Gill Sans MT Condensed"/>
              <a:cs typeface="Gill Sans MT Condensed"/>
            </a:endParaRPr>
          </a:p>
        </p:txBody>
      </p:sp>
      <p:sp>
        <p:nvSpPr>
          <p:cNvPr id="389" name="object 123">
            <a:extLst>
              <a:ext uri="{FF2B5EF4-FFF2-40B4-BE49-F238E27FC236}">
                <a16:creationId xmlns:a16="http://schemas.microsoft.com/office/drawing/2014/main" id="{96069D32-EF33-5DEE-561A-87A96F960D08}"/>
              </a:ext>
            </a:extLst>
          </p:cNvPr>
          <p:cNvSpPr txBox="1"/>
          <p:nvPr/>
        </p:nvSpPr>
        <p:spPr>
          <a:xfrm>
            <a:off x="4599431" y="14954355"/>
            <a:ext cx="839469" cy="26270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40"/>
              </a:spcBef>
            </a:pPr>
            <a:r>
              <a:rPr lang="en-GB" sz="800" dirty="0">
                <a:latin typeface="Calibri"/>
                <a:cs typeface="Calibri"/>
              </a:rPr>
              <a:t>Can energy be stored?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394" name="object 179">
            <a:extLst>
              <a:ext uri="{FF2B5EF4-FFF2-40B4-BE49-F238E27FC236}">
                <a16:creationId xmlns:a16="http://schemas.microsoft.com/office/drawing/2014/main" id="{7C130E6E-7398-F2C6-278A-E317EC2C9309}"/>
              </a:ext>
            </a:extLst>
          </p:cNvPr>
          <p:cNvGrpSpPr/>
          <p:nvPr/>
        </p:nvGrpSpPr>
        <p:grpSpPr>
          <a:xfrm>
            <a:off x="3205561" y="15303005"/>
            <a:ext cx="1694814" cy="951230"/>
            <a:chOff x="3444240" y="11009376"/>
            <a:chExt cx="1694814" cy="951230"/>
          </a:xfrm>
        </p:grpSpPr>
        <p:pic>
          <p:nvPicPr>
            <p:cNvPr id="395" name="object 180">
              <a:extLst>
                <a:ext uri="{FF2B5EF4-FFF2-40B4-BE49-F238E27FC236}">
                  <a16:creationId xmlns:a16="http://schemas.microsoft.com/office/drawing/2014/main" id="{953E404B-36F6-2B56-436A-D374FC5EE4D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4192" y="11024616"/>
              <a:ext cx="417575" cy="429767"/>
            </a:xfrm>
            <a:prstGeom prst="rect">
              <a:avLst/>
            </a:prstGeom>
          </p:spPr>
        </p:pic>
        <p:sp>
          <p:nvSpPr>
            <p:cNvPr id="396" name="object 181">
              <a:extLst>
                <a:ext uri="{FF2B5EF4-FFF2-40B4-BE49-F238E27FC236}">
                  <a16:creationId xmlns:a16="http://schemas.microsoft.com/office/drawing/2014/main" id="{F6C5C9A7-B208-FB54-DA94-C6F7CA814467}"/>
                </a:ext>
              </a:extLst>
            </p:cNvPr>
            <p:cNvSpPr/>
            <p:nvPr/>
          </p:nvSpPr>
          <p:spPr>
            <a:xfrm>
              <a:off x="4610849" y="11050544"/>
              <a:ext cx="311785" cy="323850"/>
            </a:xfrm>
            <a:custGeom>
              <a:avLst/>
              <a:gdLst/>
              <a:ahLst/>
              <a:cxnLst/>
              <a:rect l="l" t="t" r="r" b="b"/>
              <a:pathLst>
                <a:path w="311785" h="323850">
                  <a:moveTo>
                    <a:pt x="37246" y="247341"/>
                  </a:moveTo>
                  <a:lnTo>
                    <a:pt x="22974" y="250448"/>
                  </a:lnTo>
                  <a:lnTo>
                    <a:pt x="10559" y="259095"/>
                  </a:lnTo>
                  <a:lnTo>
                    <a:pt x="2471" y="271880"/>
                  </a:lnTo>
                  <a:lnTo>
                    <a:pt x="0" y="286276"/>
                  </a:lnTo>
                  <a:lnTo>
                    <a:pt x="3106" y="300547"/>
                  </a:lnTo>
                  <a:lnTo>
                    <a:pt x="11753" y="312963"/>
                  </a:lnTo>
                  <a:lnTo>
                    <a:pt x="24539" y="321051"/>
                  </a:lnTo>
                  <a:lnTo>
                    <a:pt x="38934" y="323522"/>
                  </a:lnTo>
                  <a:lnTo>
                    <a:pt x="53206" y="320416"/>
                  </a:lnTo>
                  <a:lnTo>
                    <a:pt x="65621" y="311769"/>
                  </a:lnTo>
                  <a:lnTo>
                    <a:pt x="73709" y="298984"/>
                  </a:lnTo>
                  <a:lnTo>
                    <a:pt x="74905" y="292016"/>
                  </a:lnTo>
                  <a:lnTo>
                    <a:pt x="44972" y="292016"/>
                  </a:lnTo>
                  <a:lnTo>
                    <a:pt x="31207" y="278847"/>
                  </a:lnTo>
                  <a:lnTo>
                    <a:pt x="56215" y="252706"/>
                  </a:lnTo>
                  <a:lnTo>
                    <a:pt x="51642" y="249813"/>
                  </a:lnTo>
                  <a:lnTo>
                    <a:pt x="37246" y="247341"/>
                  </a:lnTo>
                  <a:close/>
                </a:path>
                <a:path w="311785" h="323850">
                  <a:moveTo>
                    <a:pt x="56215" y="252706"/>
                  </a:moveTo>
                  <a:lnTo>
                    <a:pt x="31207" y="278847"/>
                  </a:lnTo>
                  <a:lnTo>
                    <a:pt x="44972" y="292016"/>
                  </a:lnTo>
                  <a:lnTo>
                    <a:pt x="69980" y="265875"/>
                  </a:lnTo>
                  <a:lnTo>
                    <a:pt x="64428" y="257901"/>
                  </a:lnTo>
                  <a:lnTo>
                    <a:pt x="56215" y="252706"/>
                  </a:lnTo>
                  <a:close/>
                </a:path>
                <a:path w="311785" h="323850">
                  <a:moveTo>
                    <a:pt x="69980" y="265875"/>
                  </a:moveTo>
                  <a:lnTo>
                    <a:pt x="44972" y="292016"/>
                  </a:lnTo>
                  <a:lnTo>
                    <a:pt x="74905" y="292016"/>
                  </a:lnTo>
                  <a:lnTo>
                    <a:pt x="76181" y="284588"/>
                  </a:lnTo>
                  <a:lnTo>
                    <a:pt x="73074" y="270317"/>
                  </a:lnTo>
                  <a:lnTo>
                    <a:pt x="69980" y="265875"/>
                  </a:lnTo>
                  <a:close/>
                </a:path>
                <a:path w="311785" h="323850">
                  <a:moveTo>
                    <a:pt x="297969" y="0"/>
                  </a:moveTo>
                  <a:lnTo>
                    <a:pt x="56215" y="252706"/>
                  </a:lnTo>
                  <a:lnTo>
                    <a:pt x="64428" y="257901"/>
                  </a:lnTo>
                  <a:lnTo>
                    <a:pt x="69980" y="265875"/>
                  </a:lnTo>
                  <a:lnTo>
                    <a:pt x="311735" y="13168"/>
                  </a:lnTo>
                  <a:lnTo>
                    <a:pt x="29796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182">
              <a:extLst>
                <a:ext uri="{FF2B5EF4-FFF2-40B4-BE49-F238E27FC236}">
                  <a16:creationId xmlns:a16="http://schemas.microsoft.com/office/drawing/2014/main" id="{7C20C86E-B5B9-81BE-AD41-2F78DB88FD1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7600" y="11009376"/>
              <a:ext cx="423672" cy="454151"/>
            </a:xfrm>
            <a:prstGeom prst="rect">
              <a:avLst/>
            </a:prstGeom>
          </p:spPr>
        </p:pic>
        <p:sp>
          <p:nvSpPr>
            <p:cNvPr id="398" name="object 183">
              <a:extLst>
                <a:ext uri="{FF2B5EF4-FFF2-40B4-BE49-F238E27FC236}">
                  <a16:creationId xmlns:a16="http://schemas.microsoft.com/office/drawing/2014/main" id="{C1E46119-E1AF-3876-4B66-1BA767D66DFA}"/>
                </a:ext>
              </a:extLst>
            </p:cNvPr>
            <p:cNvSpPr/>
            <p:nvPr/>
          </p:nvSpPr>
          <p:spPr>
            <a:xfrm>
              <a:off x="3682723" y="11033587"/>
              <a:ext cx="320675" cy="351155"/>
            </a:xfrm>
            <a:custGeom>
              <a:avLst/>
              <a:gdLst/>
              <a:ahLst/>
              <a:cxnLst/>
              <a:rect l="l" t="t" r="r" b="b"/>
              <a:pathLst>
                <a:path w="320675" h="351154">
                  <a:moveTo>
                    <a:pt x="250940" y="292364"/>
                  </a:moveTo>
                  <a:lnTo>
                    <a:pt x="247707" y="296704"/>
                  </a:lnTo>
                  <a:lnTo>
                    <a:pt x="244147" y="310869"/>
                  </a:lnTo>
                  <a:lnTo>
                    <a:pt x="246158" y="325336"/>
                  </a:lnTo>
                  <a:lnTo>
                    <a:pt x="253834" y="338373"/>
                  </a:lnTo>
                  <a:lnTo>
                    <a:pt x="265968" y="347411"/>
                  </a:lnTo>
                  <a:lnTo>
                    <a:pt x="280133" y="350971"/>
                  </a:lnTo>
                  <a:lnTo>
                    <a:pt x="294600" y="348960"/>
                  </a:lnTo>
                  <a:lnTo>
                    <a:pt x="307638" y="341284"/>
                  </a:lnTo>
                  <a:lnTo>
                    <a:pt x="316676" y="329151"/>
                  </a:lnTo>
                  <a:lnTo>
                    <a:pt x="319154" y="319289"/>
                  </a:lnTo>
                  <a:lnTo>
                    <a:pt x="275102" y="319289"/>
                  </a:lnTo>
                  <a:lnTo>
                    <a:pt x="250940" y="292364"/>
                  </a:lnTo>
                  <a:close/>
                </a:path>
                <a:path w="320675" h="351154">
                  <a:moveTo>
                    <a:pt x="265119" y="279640"/>
                  </a:moveTo>
                  <a:lnTo>
                    <a:pt x="256745" y="284571"/>
                  </a:lnTo>
                  <a:lnTo>
                    <a:pt x="250940" y="292364"/>
                  </a:lnTo>
                  <a:lnTo>
                    <a:pt x="275102" y="319289"/>
                  </a:lnTo>
                  <a:lnTo>
                    <a:pt x="289280" y="306565"/>
                  </a:lnTo>
                  <a:lnTo>
                    <a:pt x="265119" y="279640"/>
                  </a:lnTo>
                  <a:close/>
                </a:path>
                <a:path w="320675" h="351154">
                  <a:moveTo>
                    <a:pt x="284249" y="274883"/>
                  </a:moveTo>
                  <a:lnTo>
                    <a:pt x="269782" y="276894"/>
                  </a:lnTo>
                  <a:lnTo>
                    <a:pt x="265119" y="279640"/>
                  </a:lnTo>
                  <a:lnTo>
                    <a:pt x="289280" y="306565"/>
                  </a:lnTo>
                  <a:lnTo>
                    <a:pt x="275102" y="319289"/>
                  </a:lnTo>
                  <a:lnTo>
                    <a:pt x="319154" y="319289"/>
                  </a:lnTo>
                  <a:lnTo>
                    <a:pt x="320236" y="314985"/>
                  </a:lnTo>
                  <a:lnTo>
                    <a:pt x="318224" y="300518"/>
                  </a:lnTo>
                  <a:lnTo>
                    <a:pt x="310548" y="287481"/>
                  </a:lnTo>
                  <a:lnTo>
                    <a:pt x="298414" y="278443"/>
                  </a:lnTo>
                  <a:lnTo>
                    <a:pt x="284249" y="274883"/>
                  </a:lnTo>
                  <a:close/>
                </a:path>
                <a:path w="320675" h="351154">
                  <a:moveTo>
                    <a:pt x="14178" y="0"/>
                  </a:moveTo>
                  <a:lnTo>
                    <a:pt x="0" y="12722"/>
                  </a:lnTo>
                  <a:lnTo>
                    <a:pt x="250940" y="292364"/>
                  </a:lnTo>
                  <a:lnTo>
                    <a:pt x="256745" y="284571"/>
                  </a:lnTo>
                  <a:lnTo>
                    <a:pt x="265119" y="279640"/>
                  </a:lnTo>
                  <a:lnTo>
                    <a:pt x="141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184">
              <a:extLst>
                <a:ext uri="{FF2B5EF4-FFF2-40B4-BE49-F238E27FC236}">
                  <a16:creationId xmlns:a16="http://schemas.microsoft.com/office/drawing/2014/main" id="{8B2E475C-83C5-3717-A0D4-F0D672A84E5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4240" y="11570208"/>
              <a:ext cx="445008" cy="390144"/>
            </a:xfrm>
            <a:prstGeom prst="rect">
              <a:avLst/>
            </a:prstGeom>
          </p:spPr>
        </p:pic>
        <p:sp>
          <p:nvSpPr>
            <p:cNvPr id="400" name="object 185">
              <a:extLst>
                <a:ext uri="{FF2B5EF4-FFF2-40B4-BE49-F238E27FC236}">
                  <a16:creationId xmlns:a16="http://schemas.microsoft.com/office/drawing/2014/main" id="{3EB972B2-8552-2CBB-0577-5BC6F448240E}"/>
                </a:ext>
              </a:extLst>
            </p:cNvPr>
            <p:cNvSpPr/>
            <p:nvPr/>
          </p:nvSpPr>
          <p:spPr>
            <a:xfrm>
              <a:off x="3469981" y="11596457"/>
              <a:ext cx="338455" cy="285115"/>
            </a:xfrm>
            <a:custGeom>
              <a:avLst/>
              <a:gdLst/>
              <a:ahLst/>
              <a:cxnLst/>
              <a:rect l="l" t="t" r="r" b="b"/>
              <a:pathLst>
                <a:path w="338454" h="285115">
                  <a:moveTo>
                    <a:pt x="266403" y="53341"/>
                  </a:moveTo>
                  <a:lnTo>
                    <a:pt x="0" y="270061"/>
                  </a:lnTo>
                  <a:lnTo>
                    <a:pt x="12021" y="284839"/>
                  </a:lnTo>
                  <a:lnTo>
                    <a:pt x="278425" y="68119"/>
                  </a:lnTo>
                  <a:lnTo>
                    <a:pt x="270922" y="61944"/>
                  </a:lnTo>
                  <a:lnTo>
                    <a:pt x="266403" y="53341"/>
                  </a:lnTo>
                  <a:close/>
                </a:path>
                <a:path w="338454" h="285115">
                  <a:moveTo>
                    <a:pt x="337363" y="30511"/>
                  </a:moveTo>
                  <a:lnTo>
                    <a:pt x="294467" y="30511"/>
                  </a:lnTo>
                  <a:lnTo>
                    <a:pt x="306489" y="45289"/>
                  </a:lnTo>
                  <a:lnTo>
                    <a:pt x="278425" y="68119"/>
                  </a:lnTo>
                  <a:lnTo>
                    <a:pt x="282604" y="71558"/>
                  </a:lnTo>
                  <a:lnTo>
                    <a:pt x="296580" y="75800"/>
                  </a:lnTo>
                  <a:lnTo>
                    <a:pt x="311127" y="74492"/>
                  </a:lnTo>
                  <a:lnTo>
                    <a:pt x="324521" y="67455"/>
                  </a:lnTo>
                  <a:lnTo>
                    <a:pt x="334136" y="55774"/>
                  </a:lnTo>
                  <a:lnTo>
                    <a:pt x="338378" y="41797"/>
                  </a:lnTo>
                  <a:lnTo>
                    <a:pt x="337363" y="30511"/>
                  </a:lnTo>
                  <a:close/>
                </a:path>
                <a:path w="338454" h="285115">
                  <a:moveTo>
                    <a:pt x="294467" y="30511"/>
                  </a:moveTo>
                  <a:lnTo>
                    <a:pt x="266403" y="53341"/>
                  </a:lnTo>
                  <a:lnTo>
                    <a:pt x="270922" y="61944"/>
                  </a:lnTo>
                  <a:lnTo>
                    <a:pt x="278425" y="68119"/>
                  </a:lnTo>
                  <a:lnTo>
                    <a:pt x="306489" y="45289"/>
                  </a:lnTo>
                  <a:lnTo>
                    <a:pt x="294467" y="30511"/>
                  </a:lnTo>
                  <a:close/>
                </a:path>
                <a:path w="338454" h="285115">
                  <a:moveTo>
                    <a:pt x="304375" y="0"/>
                  </a:moveTo>
                  <a:lnTo>
                    <a:pt x="289828" y="1308"/>
                  </a:lnTo>
                  <a:lnTo>
                    <a:pt x="276434" y="8345"/>
                  </a:lnTo>
                  <a:lnTo>
                    <a:pt x="266820" y="20025"/>
                  </a:lnTo>
                  <a:lnTo>
                    <a:pt x="262578" y="34002"/>
                  </a:lnTo>
                  <a:lnTo>
                    <a:pt x="263886" y="48550"/>
                  </a:lnTo>
                  <a:lnTo>
                    <a:pt x="266403" y="53341"/>
                  </a:lnTo>
                  <a:lnTo>
                    <a:pt x="294467" y="30511"/>
                  </a:lnTo>
                  <a:lnTo>
                    <a:pt x="337363" y="30511"/>
                  </a:lnTo>
                  <a:lnTo>
                    <a:pt x="337070" y="27250"/>
                  </a:lnTo>
                  <a:lnTo>
                    <a:pt x="330033" y="13856"/>
                  </a:lnTo>
                  <a:lnTo>
                    <a:pt x="318352" y="4241"/>
                  </a:lnTo>
                  <a:lnTo>
                    <a:pt x="30437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186">
              <a:extLst>
                <a:ext uri="{FF2B5EF4-FFF2-40B4-BE49-F238E27FC236}">
                  <a16:creationId xmlns:a16="http://schemas.microsoft.com/office/drawing/2014/main" id="{CE100ED2-99CC-A73C-A1CB-2D827BC62EDD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45736" y="11667744"/>
              <a:ext cx="393191" cy="286512"/>
            </a:xfrm>
            <a:prstGeom prst="rect">
              <a:avLst/>
            </a:prstGeom>
          </p:spPr>
        </p:pic>
        <p:sp>
          <p:nvSpPr>
            <p:cNvPr id="402" name="object 187">
              <a:extLst>
                <a:ext uri="{FF2B5EF4-FFF2-40B4-BE49-F238E27FC236}">
                  <a16:creationId xmlns:a16="http://schemas.microsoft.com/office/drawing/2014/main" id="{B0271259-FA4C-CD0A-C3BA-4835BDB6D71A}"/>
                </a:ext>
              </a:extLst>
            </p:cNvPr>
            <p:cNvSpPr/>
            <p:nvPr/>
          </p:nvSpPr>
          <p:spPr>
            <a:xfrm>
              <a:off x="4772332" y="11692308"/>
              <a:ext cx="288290" cy="183515"/>
            </a:xfrm>
            <a:custGeom>
              <a:avLst/>
              <a:gdLst/>
              <a:ahLst/>
              <a:cxnLst/>
              <a:rect l="l" t="t" r="r" b="b"/>
              <a:pathLst>
                <a:path w="288289" h="183515">
                  <a:moveTo>
                    <a:pt x="74119" y="47184"/>
                  </a:moveTo>
                  <a:lnTo>
                    <a:pt x="71159" y="56440"/>
                  </a:lnTo>
                  <a:lnTo>
                    <a:pt x="64841" y="63822"/>
                  </a:lnTo>
                  <a:lnTo>
                    <a:pt x="278876" y="183177"/>
                  </a:lnTo>
                  <a:lnTo>
                    <a:pt x="288154" y="166538"/>
                  </a:lnTo>
                  <a:lnTo>
                    <a:pt x="74119" y="47184"/>
                  </a:lnTo>
                  <a:close/>
                </a:path>
                <a:path w="288289" h="183515">
                  <a:moveTo>
                    <a:pt x="42029" y="0"/>
                  </a:moveTo>
                  <a:lnTo>
                    <a:pt x="27475" y="1233"/>
                  </a:lnTo>
                  <a:lnTo>
                    <a:pt x="14445" y="7833"/>
                  </a:lnTo>
                  <a:lnTo>
                    <a:pt x="4607" y="19328"/>
                  </a:lnTo>
                  <a:lnTo>
                    <a:pt x="0" y="33738"/>
                  </a:lnTo>
                  <a:lnTo>
                    <a:pt x="1233" y="48292"/>
                  </a:lnTo>
                  <a:lnTo>
                    <a:pt x="7833" y="61321"/>
                  </a:lnTo>
                  <a:lnTo>
                    <a:pt x="19328" y="71159"/>
                  </a:lnTo>
                  <a:lnTo>
                    <a:pt x="33738" y="75767"/>
                  </a:lnTo>
                  <a:lnTo>
                    <a:pt x="48292" y="74534"/>
                  </a:lnTo>
                  <a:lnTo>
                    <a:pt x="61321" y="67933"/>
                  </a:lnTo>
                  <a:lnTo>
                    <a:pt x="64841" y="63822"/>
                  </a:lnTo>
                  <a:lnTo>
                    <a:pt x="33244" y="46202"/>
                  </a:lnTo>
                  <a:lnTo>
                    <a:pt x="42522" y="29564"/>
                  </a:lnTo>
                  <a:lnTo>
                    <a:pt x="74711" y="29564"/>
                  </a:lnTo>
                  <a:lnTo>
                    <a:pt x="74534" y="27475"/>
                  </a:lnTo>
                  <a:lnTo>
                    <a:pt x="67933" y="14445"/>
                  </a:lnTo>
                  <a:lnTo>
                    <a:pt x="56440" y="4607"/>
                  </a:lnTo>
                  <a:lnTo>
                    <a:pt x="42029" y="0"/>
                  </a:lnTo>
                  <a:close/>
                </a:path>
                <a:path w="288289" h="183515">
                  <a:moveTo>
                    <a:pt x="42522" y="29564"/>
                  </a:moveTo>
                  <a:lnTo>
                    <a:pt x="33244" y="46202"/>
                  </a:lnTo>
                  <a:lnTo>
                    <a:pt x="64841" y="63822"/>
                  </a:lnTo>
                  <a:lnTo>
                    <a:pt x="71159" y="56440"/>
                  </a:lnTo>
                  <a:lnTo>
                    <a:pt x="74119" y="47184"/>
                  </a:lnTo>
                  <a:lnTo>
                    <a:pt x="42522" y="29564"/>
                  </a:lnTo>
                  <a:close/>
                </a:path>
                <a:path w="288289" h="183515">
                  <a:moveTo>
                    <a:pt x="74711" y="29564"/>
                  </a:moveTo>
                  <a:lnTo>
                    <a:pt x="42522" y="29564"/>
                  </a:lnTo>
                  <a:lnTo>
                    <a:pt x="74119" y="47184"/>
                  </a:lnTo>
                  <a:lnTo>
                    <a:pt x="75767" y="42029"/>
                  </a:lnTo>
                  <a:lnTo>
                    <a:pt x="74711" y="2956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3" name="object 123">
            <a:extLst>
              <a:ext uri="{FF2B5EF4-FFF2-40B4-BE49-F238E27FC236}">
                <a16:creationId xmlns:a16="http://schemas.microsoft.com/office/drawing/2014/main" id="{0D016D9D-73BD-CFC8-C538-BEE3DFE9C743}"/>
              </a:ext>
            </a:extLst>
          </p:cNvPr>
          <p:cNvSpPr txBox="1"/>
          <p:nvPr/>
        </p:nvSpPr>
        <p:spPr>
          <a:xfrm>
            <a:off x="2990899" y="14777754"/>
            <a:ext cx="839469" cy="51135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40"/>
              </a:spcBef>
            </a:pPr>
            <a:r>
              <a:rPr lang="en-GB" sz="800" dirty="0">
                <a:latin typeface="Calibri"/>
                <a:cs typeface="Calibri"/>
              </a:rPr>
              <a:t>What</a:t>
            </a:r>
            <a:r>
              <a:rPr lang="en-GB" sz="800" spc="-15" dirty="0">
                <a:latin typeface="Calibri"/>
                <a:cs typeface="Calibri"/>
              </a:rPr>
              <a:t> </a:t>
            </a:r>
            <a:r>
              <a:rPr lang="en-GB" sz="800" dirty="0">
                <a:latin typeface="Calibri"/>
                <a:cs typeface="Calibri"/>
              </a:rPr>
              <a:t>is</a:t>
            </a:r>
            <a:r>
              <a:rPr lang="en-GB" sz="800" spc="-5" dirty="0">
                <a:latin typeface="Calibri"/>
                <a:cs typeface="Calibri"/>
              </a:rPr>
              <a:t> </a:t>
            </a:r>
            <a:r>
              <a:rPr lang="en-GB" sz="800" spc="-25" dirty="0">
                <a:latin typeface="Calibri"/>
                <a:cs typeface="Calibri"/>
              </a:rPr>
              <a:t>the</a:t>
            </a:r>
            <a:r>
              <a:rPr lang="en-GB" sz="800" spc="500" dirty="0">
                <a:latin typeface="Calibri"/>
                <a:cs typeface="Calibri"/>
              </a:rPr>
              <a:t> </a:t>
            </a:r>
            <a:r>
              <a:rPr lang="en-GB" sz="800" dirty="0">
                <a:latin typeface="Calibri"/>
                <a:cs typeface="Calibri"/>
              </a:rPr>
              <a:t>difference</a:t>
            </a:r>
            <a:r>
              <a:rPr lang="en-GB" sz="800" spc="-15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between</a:t>
            </a:r>
            <a:r>
              <a:rPr lang="en-GB" sz="800" spc="500" dirty="0">
                <a:latin typeface="Calibri"/>
                <a:cs typeface="Calibri"/>
              </a:rPr>
              <a:t> </a:t>
            </a:r>
            <a:r>
              <a:rPr lang="en-GB" sz="800" dirty="0">
                <a:latin typeface="Calibri"/>
                <a:cs typeface="Calibri"/>
              </a:rPr>
              <a:t>heat</a:t>
            </a:r>
            <a:r>
              <a:rPr lang="en-GB" sz="800" spc="-15" dirty="0">
                <a:latin typeface="Calibri"/>
                <a:cs typeface="Calibri"/>
              </a:rPr>
              <a:t> </a:t>
            </a:r>
            <a:r>
              <a:rPr lang="en-GB" sz="800" spc="-25" dirty="0">
                <a:latin typeface="Calibri"/>
                <a:cs typeface="Calibri"/>
              </a:rPr>
              <a:t>and</a:t>
            </a:r>
            <a:r>
              <a:rPr lang="en-GB" sz="800" spc="500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temperature?</a:t>
            </a:r>
            <a:endParaRPr lang="en-GB" sz="800" dirty="0">
              <a:latin typeface="Calibri"/>
              <a:cs typeface="Calibri"/>
            </a:endParaRPr>
          </a:p>
        </p:txBody>
      </p:sp>
      <p:sp>
        <p:nvSpPr>
          <p:cNvPr id="404" name="object 123">
            <a:extLst>
              <a:ext uri="{FF2B5EF4-FFF2-40B4-BE49-F238E27FC236}">
                <a16:creationId xmlns:a16="http://schemas.microsoft.com/office/drawing/2014/main" id="{7B7F2196-402B-DCF5-B78A-C5D8EAFBD862}"/>
              </a:ext>
            </a:extLst>
          </p:cNvPr>
          <p:cNvSpPr txBox="1"/>
          <p:nvPr/>
        </p:nvSpPr>
        <p:spPr>
          <a:xfrm>
            <a:off x="2770490" y="16331279"/>
            <a:ext cx="1319249" cy="3870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40"/>
              </a:spcBef>
            </a:pPr>
            <a:r>
              <a:rPr lang="en-GB" sz="800" dirty="0">
                <a:latin typeface="Calibri"/>
                <a:cs typeface="Calibri"/>
              </a:rPr>
              <a:t>What is the relationship between the  Greenhouse effect and climate change?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05" name="object 123">
            <a:extLst>
              <a:ext uri="{FF2B5EF4-FFF2-40B4-BE49-F238E27FC236}">
                <a16:creationId xmlns:a16="http://schemas.microsoft.com/office/drawing/2014/main" id="{E9B00D08-BF8A-ED89-CCFD-CCE8AD8A9149}"/>
              </a:ext>
            </a:extLst>
          </p:cNvPr>
          <p:cNvSpPr txBox="1"/>
          <p:nvPr/>
        </p:nvSpPr>
        <p:spPr>
          <a:xfrm>
            <a:off x="4522377" y="16292648"/>
            <a:ext cx="839469" cy="26270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40"/>
              </a:spcBef>
            </a:pPr>
            <a:r>
              <a:rPr lang="en-GB" sz="800" dirty="0">
                <a:latin typeface="Calibri"/>
                <a:cs typeface="Calibri"/>
              </a:rPr>
              <a:t>How do we build green homes?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07" name="object 89">
            <a:extLst>
              <a:ext uri="{FF2B5EF4-FFF2-40B4-BE49-F238E27FC236}">
                <a16:creationId xmlns:a16="http://schemas.microsoft.com/office/drawing/2014/main" id="{C8E590CE-5859-4492-7FA5-100B643912EE}"/>
              </a:ext>
            </a:extLst>
          </p:cNvPr>
          <p:cNvSpPr txBox="1"/>
          <p:nvPr/>
        </p:nvSpPr>
        <p:spPr>
          <a:xfrm rot="3374353">
            <a:off x="1190449" y="15231630"/>
            <a:ext cx="6711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endParaRPr sz="2100" dirty="0">
              <a:latin typeface="Calibri"/>
              <a:cs typeface="Calibri"/>
            </a:endParaRPr>
          </a:p>
        </p:txBody>
      </p:sp>
      <p:grpSp>
        <p:nvGrpSpPr>
          <p:cNvPr id="408" name="object 176">
            <a:extLst>
              <a:ext uri="{FF2B5EF4-FFF2-40B4-BE49-F238E27FC236}">
                <a16:creationId xmlns:a16="http://schemas.microsoft.com/office/drawing/2014/main" id="{9A4D8D2C-D555-910C-8D7F-02DEF6B11A2C}"/>
              </a:ext>
            </a:extLst>
          </p:cNvPr>
          <p:cNvGrpSpPr/>
          <p:nvPr/>
        </p:nvGrpSpPr>
        <p:grpSpPr>
          <a:xfrm rot="3411522">
            <a:off x="967801" y="15019223"/>
            <a:ext cx="1154430" cy="882650"/>
            <a:chOff x="6159129" y="11052981"/>
            <a:chExt cx="1154430" cy="882650"/>
          </a:xfrm>
        </p:grpSpPr>
        <p:sp>
          <p:nvSpPr>
            <p:cNvPr id="409" name="object 177">
              <a:extLst>
                <a:ext uri="{FF2B5EF4-FFF2-40B4-BE49-F238E27FC236}">
                  <a16:creationId xmlns:a16="http://schemas.microsoft.com/office/drawing/2014/main" id="{F8AA38A8-5986-A7E0-6B58-5F7F2CB9C21A}"/>
                </a:ext>
              </a:extLst>
            </p:cNvPr>
            <p:cNvSpPr/>
            <p:nvPr/>
          </p:nvSpPr>
          <p:spPr>
            <a:xfrm>
              <a:off x="6159119" y="11052987"/>
              <a:ext cx="1154430" cy="882650"/>
            </a:xfrm>
            <a:custGeom>
              <a:avLst/>
              <a:gdLst/>
              <a:ahLst/>
              <a:cxnLst/>
              <a:rect l="l" t="t" r="r" b="b"/>
              <a:pathLst>
                <a:path w="1154429" h="882650">
                  <a:moveTo>
                    <a:pt x="164541" y="292811"/>
                  </a:moveTo>
                  <a:lnTo>
                    <a:pt x="161137" y="278066"/>
                  </a:lnTo>
                  <a:lnTo>
                    <a:pt x="152273" y="265811"/>
                  </a:lnTo>
                  <a:lnTo>
                    <a:pt x="139827" y="258165"/>
                  </a:lnTo>
                  <a:lnTo>
                    <a:pt x="125425" y="255739"/>
                  </a:lnTo>
                  <a:lnTo>
                    <a:pt x="120154" y="256959"/>
                  </a:lnTo>
                  <a:lnTo>
                    <a:pt x="17348" y="30683"/>
                  </a:lnTo>
                  <a:lnTo>
                    <a:pt x="0" y="38569"/>
                  </a:lnTo>
                  <a:lnTo>
                    <a:pt x="102806" y="264833"/>
                  </a:lnTo>
                  <a:lnTo>
                    <a:pt x="98425" y="268008"/>
                  </a:lnTo>
                  <a:lnTo>
                    <a:pt x="90779" y="280454"/>
                  </a:lnTo>
                  <a:lnTo>
                    <a:pt x="88353" y="294855"/>
                  </a:lnTo>
                  <a:lnTo>
                    <a:pt x="91757" y="309587"/>
                  </a:lnTo>
                  <a:lnTo>
                    <a:pt x="100622" y="321856"/>
                  </a:lnTo>
                  <a:lnTo>
                    <a:pt x="113068" y="329501"/>
                  </a:lnTo>
                  <a:lnTo>
                    <a:pt x="127469" y="331927"/>
                  </a:lnTo>
                  <a:lnTo>
                    <a:pt x="142201" y="328523"/>
                  </a:lnTo>
                  <a:lnTo>
                    <a:pt x="154470" y="319659"/>
                  </a:lnTo>
                  <a:lnTo>
                    <a:pt x="162115" y="307213"/>
                  </a:lnTo>
                  <a:lnTo>
                    <a:pt x="163703" y="297776"/>
                  </a:lnTo>
                  <a:lnTo>
                    <a:pt x="164541" y="292811"/>
                  </a:lnTo>
                  <a:close/>
                </a:path>
                <a:path w="1154429" h="882650">
                  <a:moveTo>
                    <a:pt x="334213" y="656628"/>
                  </a:moveTo>
                  <a:lnTo>
                    <a:pt x="333336" y="649859"/>
                  </a:lnTo>
                  <a:lnTo>
                    <a:pt x="332346" y="642137"/>
                  </a:lnTo>
                  <a:lnTo>
                    <a:pt x="325183" y="629412"/>
                  </a:lnTo>
                  <a:lnTo>
                    <a:pt x="313270" y="620077"/>
                  </a:lnTo>
                  <a:lnTo>
                    <a:pt x="298665" y="616102"/>
                  </a:lnTo>
                  <a:lnTo>
                    <a:pt x="284187" y="617969"/>
                  </a:lnTo>
                  <a:lnTo>
                    <a:pt x="271449" y="625132"/>
                  </a:lnTo>
                  <a:lnTo>
                    <a:pt x="262128" y="637044"/>
                  </a:lnTo>
                  <a:lnTo>
                    <a:pt x="258152" y="651649"/>
                  </a:lnTo>
                  <a:lnTo>
                    <a:pt x="260019" y="666127"/>
                  </a:lnTo>
                  <a:lnTo>
                    <a:pt x="267182" y="678865"/>
                  </a:lnTo>
                  <a:lnTo>
                    <a:pt x="271437" y="682193"/>
                  </a:lnTo>
                  <a:lnTo>
                    <a:pt x="175272" y="873861"/>
                  </a:lnTo>
                  <a:lnTo>
                    <a:pt x="192303" y="882408"/>
                  </a:lnTo>
                  <a:lnTo>
                    <a:pt x="288467" y="690740"/>
                  </a:lnTo>
                  <a:lnTo>
                    <a:pt x="293687" y="692162"/>
                  </a:lnTo>
                  <a:lnTo>
                    <a:pt x="308178" y="690295"/>
                  </a:lnTo>
                  <a:lnTo>
                    <a:pt x="320903" y="683133"/>
                  </a:lnTo>
                  <a:lnTo>
                    <a:pt x="330238" y="671220"/>
                  </a:lnTo>
                  <a:lnTo>
                    <a:pt x="334213" y="656628"/>
                  </a:lnTo>
                  <a:close/>
                </a:path>
                <a:path w="1154429" h="882650">
                  <a:moveTo>
                    <a:pt x="1154163" y="8775"/>
                  </a:moveTo>
                  <a:lnTo>
                    <a:pt x="1137259" y="0"/>
                  </a:lnTo>
                  <a:lnTo>
                    <a:pt x="1005547" y="253631"/>
                  </a:lnTo>
                  <a:lnTo>
                    <a:pt x="1000340" y="252133"/>
                  </a:lnTo>
                  <a:lnTo>
                    <a:pt x="985824" y="253796"/>
                  </a:lnTo>
                  <a:lnTo>
                    <a:pt x="972997" y="260781"/>
                  </a:lnTo>
                  <a:lnTo>
                    <a:pt x="963510" y="272567"/>
                  </a:lnTo>
                  <a:lnTo>
                    <a:pt x="959332" y="287108"/>
                  </a:lnTo>
                  <a:lnTo>
                    <a:pt x="960996" y="301625"/>
                  </a:lnTo>
                  <a:lnTo>
                    <a:pt x="967981" y="314452"/>
                  </a:lnTo>
                  <a:lnTo>
                    <a:pt x="979766" y="323938"/>
                  </a:lnTo>
                  <a:lnTo>
                    <a:pt x="994308" y="328117"/>
                  </a:lnTo>
                  <a:lnTo>
                    <a:pt x="1008811" y="326453"/>
                  </a:lnTo>
                  <a:lnTo>
                    <a:pt x="1021638" y="319468"/>
                  </a:lnTo>
                  <a:lnTo>
                    <a:pt x="1031138" y="307682"/>
                  </a:lnTo>
                  <a:lnTo>
                    <a:pt x="1034923" y="294513"/>
                  </a:lnTo>
                  <a:lnTo>
                    <a:pt x="1035316" y="293141"/>
                  </a:lnTo>
                  <a:lnTo>
                    <a:pt x="1033653" y="278638"/>
                  </a:lnTo>
                  <a:lnTo>
                    <a:pt x="1026668" y="265811"/>
                  </a:lnTo>
                  <a:lnTo>
                    <a:pt x="1022451" y="262407"/>
                  </a:lnTo>
                  <a:lnTo>
                    <a:pt x="1154163" y="8775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178">
              <a:extLst>
                <a:ext uri="{FF2B5EF4-FFF2-40B4-BE49-F238E27FC236}">
                  <a16:creationId xmlns:a16="http://schemas.microsoft.com/office/drawing/2014/main" id="{5AFA0AA5-2AD3-BF64-344A-313A0AB7C645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976501" y="11690311"/>
              <a:ext cx="239086" cy="205278"/>
            </a:xfrm>
            <a:prstGeom prst="rect">
              <a:avLst/>
            </a:prstGeom>
          </p:spPr>
        </p:pic>
      </p:grpSp>
      <p:sp>
        <p:nvSpPr>
          <p:cNvPr id="420" name="object 98">
            <a:extLst>
              <a:ext uri="{FF2B5EF4-FFF2-40B4-BE49-F238E27FC236}">
                <a16:creationId xmlns:a16="http://schemas.microsoft.com/office/drawing/2014/main" id="{9F634441-68CC-7B42-A4D0-49BA8D4DF8D5}"/>
              </a:ext>
            </a:extLst>
          </p:cNvPr>
          <p:cNvSpPr txBox="1"/>
          <p:nvPr/>
        </p:nvSpPr>
        <p:spPr>
          <a:xfrm>
            <a:off x="3286930" y="13345803"/>
            <a:ext cx="1186837" cy="6668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lang="en-GB" sz="2100" b="1" dirty="0">
                <a:solidFill>
                  <a:srgbClr val="FFFFFF"/>
                </a:solidFill>
                <a:latin typeface="Calibri"/>
                <a:cs typeface="Calibri"/>
              </a:rPr>
              <a:t>Forces &amp; Motion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21" name="object 135">
            <a:extLst>
              <a:ext uri="{FF2B5EF4-FFF2-40B4-BE49-F238E27FC236}">
                <a16:creationId xmlns:a16="http://schemas.microsoft.com/office/drawing/2014/main" id="{3929B253-AA9E-8E0D-A5E6-01CB6D421BA5}"/>
              </a:ext>
            </a:extLst>
          </p:cNvPr>
          <p:cNvSpPr txBox="1"/>
          <p:nvPr/>
        </p:nvSpPr>
        <p:spPr>
          <a:xfrm>
            <a:off x="2644066" y="14036141"/>
            <a:ext cx="7061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distance-time graph</a:t>
            </a:r>
            <a:r>
              <a:rPr sz="800" spc="-10" dirty="0">
                <a:latin typeface="Calibri"/>
                <a:cs typeface="Calibri"/>
              </a:rPr>
              <a:t>?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423" name="object 179">
            <a:extLst>
              <a:ext uri="{FF2B5EF4-FFF2-40B4-BE49-F238E27FC236}">
                <a16:creationId xmlns:a16="http://schemas.microsoft.com/office/drawing/2014/main" id="{6E1B18C1-E366-588C-C01A-B07C7342821F}"/>
              </a:ext>
            </a:extLst>
          </p:cNvPr>
          <p:cNvGrpSpPr/>
          <p:nvPr/>
        </p:nvGrpSpPr>
        <p:grpSpPr>
          <a:xfrm>
            <a:off x="2911867" y="13077965"/>
            <a:ext cx="1762159" cy="950976"/>
            <a:chOff x="3444240" y="11009376"/>
            <a:chExt cx="1762159" cy="950976"/>
          </a:xfrm>
        </p:grpSpPr>
        <p:pic>
          <p:nvPicPr>
            <p:cNvPr id="424" name="object 180">
              <a:extLst>
                <a:ext uri="{FF2B5EF4-FFF2-40B4-BE49-F238E27FC236}">
                  <a16:creationId xmlns:a16="http://schemas.microsoft.com/office/drawing/2014/main" id="{9A3A7897-408F-0D0A-7908-212FF938A11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4192" y="11024616"/>
              <a:ext cx="417575" cy="429767"/>
            </a:xfrm>
            <a:prstGeom prst="rect">
              <a:avLst/>
            </a:prstGeom>
          </p:spPr>
        </p:pic>
        <p:sp>
          <p:nvSpPr>
            <p:cNvPr id="425" name="object 181">
              <a:extLst>
                <a:ext uri="{FF2B5EF4-FFF2-40B4-BE49-F238E27FC236}">
                  <a16:creationId xmlns:a16="http://schemas.microsoft.com/office/drawing/2014/main" id="{503350BB-9761-7B1D-F786-35849CAAFE2D}"/>
                </a:ext>
              </a:extLst>
            </p:cNvPr>
            <p:cNvSpPr/>
            <p:nvPr/>
          </p:nvSpPr>
          <p:spPr>
            <a:xfrm>
              <a:off x="4610849" y="11050544"/>
              <a:ext cx="311785" cy="323850"/>
            </a:xfrm>
            <a:custGeom>
              <a:avLst/>
              <a:gdLst/>
              <a:ahLst/>
              <a:cxnLst/>
              <a:rect l="l" t="t" r="r" b="b"/>
              <a:pathLst>
                <a:path w="311785" h="323850">
                  <a:moveTo>
                    <a:pt x="37246" y="247341"/>
                  </a:moveTo>
                  <a:lnTo>
                    <a:pt x="22974" y="250448"/>
                  </a:lnTo>
                  <a:lnTo>
                    <a:pt x="10559" y="259095"/>
                  </a:lnTo>
                  <a:lnTo>
                    <a:pt x="2471" y="271880"/>
                  </a:lnTo>
                  <a:lnTo>
                    <a:pt x="0" y="286276"/>
                  </a:lnTo>
                  <a:lnTo>
                    <a:pt x="3106" y="300547"/>
                  </a:lnTo>
                  <a:lnTo>
                    <a:pt x="11753" y="312963"/>
                  </a:lnTo>
                  <a:lnTo>
                    <a:pt x="24539" y="321051"/>
                  </a:lnTo>
                  <a:lnTo>
                    <a:pt x="38934" y="323522"/>
                  </a:lnTo>
                  <a:lnTo>
                    <a:pt x="53206" y="320416"/>
                  </a:lnTo>
                  <a:lnTo>
                    <a:pt x="65621" y="311769"/>
                  </a:lnTo>
                  <a:lnTo>
                    <a:pt x="73709" y="298984"/>
                  </a:lnTo>
                  <a:lnTo>
                    <a:pt x="74905" y="292016"/>
                  </a:lnTo>
                  <a:lnTo>
                    <a:pt x="44972" y="292016"/>
                  </a:lnTo>
                  <a:lnTo>
                    <a:pt x="31207" y="278847"/>
                  </a:lnTo>
                  <a:lnTo>
                    <a:pt x="56215" y="252706"/>
                  </a:lnTo>
                  <a:lnTo>
                    <a:pt x="51642" y="249813"/>
                  </a:lnTo>
                  <a:lnTo>
                    <a:pt x="37246" y="247341"/>
                  </a:lnTo>
                  <a:close/>
                </a:path>
                <a:path w="311785" h="323850">
                  <a:moveTo>
                    <a:pt x="56215" y="252706"/>
                  </a:moveTo>
                  <a:lnTo>
                    <a:pt x="31207" y="278847"/>
                  </a:lnTo>
                  <a:lnTo>
                    <a:pt x="44972" y="292016"/>
                  </a:lnTo>
                  <a:lnTo>
                    <a:pt x="69980" y="265875"/>
                  </a:lnTo>
                  <a:lnTo>
                    <a:pt x="64428" y="257901"/>
                  </a:lnTo>
                  <a:lnTo>
                    <a:pt x="56215" y="252706"/>
                  </a:lnTo>
                  <a:close/>
                </a:path>
                <a:path w="311785" h="323850">
                  <a:moveTo>
                    <a:pt x="69980" y="265875"/>
                  </a:moveTo>
                  <a:lnTo>
                    <a:pt x="44972" y="292016"/>
                  </a:lnTo>
                  <a:lnTo>
                    <a:pt x="74905" y="292016"/>
                  </a:lnTo>
                  <a:lnTo>
                    <a:pt x="76181" y="284588"/>
                  </a:lnTo>
                  <a:lnTo>
                    <a:pt x="73074" y="270317"/>
                  </a:lnTo>
                  <a:lnTo>
                    <a:pt x="69980" y="265875"/>
                  </a:lnTo>
                  <a:close/>
                </a:path>
                <a:path w="311785" h="323850">
                  <a:moveTo>
                    <a:pt x="297969" y="0"/>
                  </a:moveTo>
                  <a:lnTo>
                    <a:pt x="56215" y="252706"/>
                  </a:lnTo>
                  <a:lnTo>
                    <a:pt x="64428" y="257901"/>
                  </a:lnTo>
                  <a:lnTo>
                    <a:pt x="69980" y="265875"/>
                  </a:lnTo>
                  <a:lnTo>
                    <a:pt x="311735" y="13168"/>
                  </a:lnTo>
                  <a:lnTo>
                    <a:pt x="29796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6" name="object 182">
              <a:extLst>
                <a:ext uri="{FF2B5EF4-FFF2-40B4-BE49-F238E27FC236}">
                  <a16:creationId xmlns:a16="http://schemas.microsoft.com/office/drawing/2014/main" id="{D5602B0B-5937-FB95-654F-E1958CD43BF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7600" y="11009376"/>
              <a:ext cx="423672" cy="454151"/>
            </a:xfrm>
            <a:prstGeom prst="rect">
              <a:avLst/>
            </a:prstGeom>
          </p:spPr>
        </p:pic>
        <p:sp>
          <p:nvSpPr>
            <p:cNvPr id="427" name="object 183">
              <a:extLst>
                <a:ext uri="{FF2B5EF4-FFF2-40B4-BE49-F238E27FC236}">
                  <a16:creationId xmlns:a16="http://schemas.microsoft.com/office/drawing/2014/main" id="{93E132E9-6F84-EA3E-8D73-6EBC90D89A57}"/>
                </a:ext>
              </a:extLst>
            </p:cNvPr>
            <p:cNvSpPr/>
            <p:nvPr/>
          </p:nvSpPr>
          <p:spPr>
            <a:xfrm>
              <a:off x="3682723" y="11033587"/>
              <a:ext cx="320675" cy="351155"/>
            </a:xfrm>
            <a:custGeom>
              <a:avLst/>
              <a:gdLst/>
              <a:ahLst/>
              <a:cxnLst/>
              <a:rect l="l" t="t" r="r" b="b"/>
              <a:pathLst>
                <a:path w="320675" h="351154">
                  <a:moveTo>
                    <a:pt x="250940" y="292364"/>
                  </a:moveTo>
                  <a:lnTo>
                    <a:pt x="247707" y="296704"/>
                  </a:lnTo>
                  <a:lnTo>
                    <a:pt x="244147" y="310869"/>
                  </a:lnTo>
                  <a:lnTo>
                    <a:pt x="246158" y="325336"/>
                  </a:lnTo>
                  <a:lnTo>
                    <a:pt x="253834" y="338373"/>
                  </a:lnTo>
                  <a:lnTo>
                    <a:pt x="265968" y="347411"/>
                  </a:lnTo>
                  <a:lnTo>
                    <a:pt x="280133" y="350971"/>
                  </a:lnTo>
                  <a:lnTo>
                    <a:pt x="294600" y="348960"/>
                  </a:lnTo>
                  <a:lnTo>
                    <a:pt x="307638" y="341284"/>
                  </a:lnTo>
                  <a:lnTo>
                    <a:pt x="316676" y="329151"/>
                  </a:lnTo>
                  <a:lnTo>
                    <a:pt x="319154" y="319289"/>
                  </a:lnTo>
                  <a:lnTo>
                    <a:pt x="275102" y="319289"/>
                  </a:lnTo>
                  <a:lnTo>
                    <a:pt x="250940" y="292364"/>
                  </a:lnTo>
                  <a:close/>
                </a:path>
                <a:path w="320675" h="351154">
                  <a:moveTo>
                    <a:pt x="265119" y="279640"/>
                  </a:moveTo>
                  <a:lnTo>
                    <a:pt x="256745" y="284571"/>
                  </a:lnTo>
                  <a:lnTo>
                    <a:pt x="250940" y="292364"/>
                  </a:lnTo>
                  <a:lnTo>
                    <a:pt x="275102" y="319289"/>
                  </a:lnTo>
                  <a:lnTo>
                    <a:pt x="289280" y="306565"/>
                  </a:lnTo>
                  <a:lnTo>
                    <a:pt x="265119" y="279640"/>
                  </a:lnTo>
                  <a:close/>
                </a:path>
                <a:path w="320675" h="351154">
                  <a:moveTo>
                    <a:pt x="284249" y="274883"/>
                  </a:moveTo>
                  <a:lnTo>
                    <a:pt x="269782" y="276894"/>
                  </a:lnTo>
                  <a:lnTo>
                    <a:pt x="265119" y="279640"/>
                  </a:lnTo>
                  <a:lnTo>
                    <a:pt x="289280" y="306565"/>
                  </a:lnTo>
                  <a:lnTo>
                    <a:pt x="275102" y="319289"/>
                  </a:lnTo>
                  <a:lnTo>
                    <a:pt x="319154" y="319289"/>
                  </a:lnTo>
                  <a:lnTo>
                    <a:pt x="320236" y="314985"/>
                  </a:lnTo>
                  <a:lnTo>
                    <a:pt x="318224" y="300518"/>
                  </a:lnTo>
                  <a:lnTo>
                    <a:pt x="310548" y="287481"/>
                  </a:lnTo>
                  <a:lnTo>
                    <a:pt x="298414" y="278443"/>
                  </a:lnTo>
                  <a:lnTo>
                    <a:pt x="284249" y="274883"/>
                  </a:lnTo>
                  <a:close/>
                </a:path>
                <a:path w="320675" h="351154">
                  <a:moveTo>
                    <a:pt x="14178" y="0"/>
                  </a:moveTo>
                  <a:lnTo>
                    <a:pt x="0" y="12722"/>
                  </a:lnTo>
                  <a:lnTo>
                    <a:pt x="250940" y="292364"/>
                  </a:lnTo>
                  <a:lnTo>
                    <a:pt x="256745" y="284571"/>
                  </a:lnTo>
                  <a:lnTo>
                    <a:pt x="265119" y="279640"/>
                  </a:lnTo>
                  <a:lnTo>
                    <a:pt x="141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8" name="object 184">
              <a:extLst>
                <a:ext uri="{FF2B5EF4-FFF2-40B4-BE49-F238E27FC236}">
                  <a16:creationId xmlns:a16="http://schemas.microsoft.com/office/drawing/2014/main" id="{BFB76CCE-1F25-EBA9-D742-BAA9BDCBEC4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4240" y="11570208"/>
              <a:ext cx="445008" cy="390144"/>
            </a:xfrm>
            <a:prstGeom prst="rect">
              <a:avLst/>
            </a:prstGeom>
          </p:spPr>
        </p:pic>
        <p:sp>
          <p:nvSpPr>
            <p:cNvPr id="429" name="object 185">
              <a:extLst>
                <a:ext uri="{FF2B5EF4-FFF2-40B4-BE49-F238E27FC236}">
                  <a16:creationId xmlns:a16="http://schemas.microsoft.com/office/drawing/2014/main" id="{CB624B07-3DC1-4100-CA01-0DD471965330}"/>
                </a:ext>
              </a:extLst>
            </p:cNvPr>
            <p:cNvSpPr/>
            <p:nvPr/>
          </p:nvSpPr>
          <p:spPr>
            <a:xfrm>
              <a:off x="3469981" y="11596457"/>
              <a:ext cx="338455" cy="285115"/>
            </a:xfrm>
            <a:custGeom>
              <a:avLst/>
              <a:gdLst/>
              <a:ahLst/>
              <a:cxnLst/>
              <a:rect l="l" t="t" r="r" b="b"/>
              <a:pathLst>
                <a:path w="338454" h="285115">
                  <a:moveTo>
                    <a:pt x="266403" y="53341"/>
                  </a:moveTo>
                  <a:lnTo>
                    <a:pt x="0" y="270061"/>
                  </a:lnTo>
                  <a:lnTo>
                    <a:pt x="12021" y="284839"/>
                  </a:lnTo>
                  <a:lnTo>
                    <a:pt x="278425" y="68119"/>
                  </a:lnTo>
                  <a:lnTo>
                    <a:pt x="270922" y="61944"/>
                  </a:lnTo>
                  <a:lnTo>
                    <a:pt x="266403" y="53341"/>
                  </a:lnTo>
                  <a:close/>
                </a:path>
                <a:path w="338454" h="285115">
                  <a:moveTo>
                    <a:pt x="337363" y="30511"/>
                  </a:moveTo>
                  <a:lnTo>
                    <a:pt x="294467" y="30511"/>
                  </a:lnTo>
                  <a:lnTo>
                    <a:pt x="306489" y="45289"/>
                  </a:lnTo>
                  <a:lnTo>
                    <a:pt x="278425" y="68119"/>
                  </a:lnTo>
                  <a:lnTo>
                    <a:pt x="282604" y="71558"/>
                  </a:lnTo>
                  <a:lnTo>
                    <a:pt x="296580" y="75800"/>
                  </a:lnTo>
                  <a:lnTo>
                    <a:pt x="311127" y="74492"/>
                  </a:lnTo>
                  <a:lnTo>
                    <a:pt x="324521" y="67455"/>
                  </a:lnTo>
                  <a:lnTo>
                    <a:pt x="334136" y="55774"/>
                  </a:lnTo>
                  <a:lnTo>
                    <a:pt x="338378" y="41797"/>
                  </a:lnTo>
                  <a:lnTo>
                    <a:pt x="337363" y="30511"/>
                  </a:lnTo>
                  <a:close/>
                </a:path>
                <a:path w="338454" h="285115">
                  <a:moveTo>
                    <a:pt x="294467" y="30511"/>
                  </a:moveTo>
                  <a:lnTo>
                    <a:pt x="266403" y="53341"/>
                  </a:lnTo>
                  <a:lnTo>
                    <a:pt x="270922" y="61944"/>
                  </a:lnTo>
                  <a:lnTo>
                    <a:pt x="278425" y="68119"/>
                  </a:lnTo>
                  <a:lnTo>
                    <a:pt x="306489" y="45289"/>
                  </a:lnTo>
                  <a:lnTo>
                    <a:pt x="294467" y="30511"/>
                  </a:lnTo>
                  <a:close/>
                </a:path>
                <a:path w="338454" h="285115">
                  <a:moveTo>
                    <a:pt x="304375" y="0"/>
                  </a:moveTo>
                  <a:lnTo>
                    <a:pt x="289828" y="1308"/>
                  </a:lnTo>
                  <a:lnTo>
                    <a:pt x="276434" y="8345"/>
                  </a:lnTo>
                  <a:lnTo>
                    <a:pt x="266820" y="20025"/>
                  </a:lnTo>
                  <a:lnTo>
                    <a:pt x="262578" y="34002"/>
                  </a:lnTo>
                  <a:lnTo>
                    <a:pt x="263886" y="48550"/>
                  </a:lnTo>
                  <a:lnTo>
                    <a:pt x="266403" y="53341"/>
                  </a:lnTo>
                  <a:lnTo>
                    <a:pt x="294467" y="30511"/>
                  </a:lnTo>
                  <a:lnTo>
                    <a:pt x="337363" y="30511"/>
                  </a:lnTo>
                  <a:lnTo>
                    <a:pt x="337070" y="27250"/>
                  </a:lnTo>
                  <a:lnTo>
                    <a:pt x="330033" y="13856"/>
                  </a:lnTo>
                  <a:lnTo>
                    <a:pt x="318352" y="4241"/>
                  </a:lnTo>
                  <a:lnTo>
                    <a:pt x="30437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" name="object 186">
              <a:extLst>
                <a:ext uri="{FF2B5EF4-FFF2-40B4-BE49-F238E27FC236}">
                  <a16:creationId xmlns:a16="http://schemas.microsoft.com/office/drawing/2014/main" id="{ABEA2D07-5F0C-96F0-1002-01A89AD0CD22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13208" y="11667809"/>
              <a:ext cx="393191" cy="286512"/>
            </a:xfrm>
            <a:prstGeom prst="rect">
              <a:avLst/>
            </a:prstGeom>
          </p:spPr>
        </p:pic>
        <p:sp>
          <p:nvSpPr>
            <p:cNvPr id="431" name="object 187">
              <a:extLst>
                <a:ext uri="{FF2B5EF4-FFF2-40B4-BE49-F238E27FC236}">
                  <a16:creationId xmlns:a16="http://schemas.microsoft.com/office/drawing/2014/main" id="{1600DBAE-7A9F-0A40-94BB-B58DD3942880}"/>
                </a:ext>
              </a:extLst>
            </p:cNvPr>
            <p:cNvSpPr/>
            <p:nvPr/>
          </p:nvSpPr>
          <p:spPr>
            <a:xfrm>
              <a:off x="4772332" y="11692308"/>
              <a:ext cx="288290" cy="183515"/>
            </a:xfrm>
            <a:custGeom>
              <a:avLst/>
              <a:gdLst/>
              <a:ahLst/>
              <a:cxnLst/>
              <a:rect l="l" t="t" r="r" b="b"/>
              <a:pathLst>
                <a:path w="288289" h="183515">
                  <a:moveTo>
                    <a:pt x="74119" y="47184"/>
                  </a:moveTo>
                  <a:lnTo>
                    <a:pt x="71159" y="56440"/>
                  </a:lnTo>
                  <a:lnTo>
                    <a:pt x="64841" y="63822"/>
                  </a:lnTo>
                  <a:lnTo>
                    <a:pt x="278876" y="183177"/>
                  </a:lnTo>
                  <a:lnTo>
                    <a:pt x="288154" y="166538"/>
                  </a:lnTo>
                  <a:lnTo>
                    <a:pt x="74119" y="47184"/>
                  </a:lnTo>
                  <a:close/>
                </a:path>
                <a:path w="288289" h="183515">
                  <a:moveTo>
                    <a:pt x="42029" y="0"/>
                  </a:moveTo>
                  <a:lnTo>
                    <a:pt x="27475" y="1233"/>
                  </a:lnTo>
                  <a:lnTo>
                    <a:pt x="14445" y="7833"/>
                  </a:lnTo>
                  <a:lnTo>
                    <a:pt x="4607" y="19328"/>
                  </a:lnTo>
                  <a:lnTo>
                    <a:pt x="0" y="33738"/>
                  </a:lnTo>
                  <a:lnTo>
                    <a:pt x="1233" y="48292"/>
                  </a:lnTo>
                  <a:lnTo>
                    <a:pt x="7833" y="61321"/>
                  </a:lnTo>
                  <a:lnTo>
                    <a:pt x="19328" y="71159"/>
                  </a:lnTo>
                  <a:lnTo>
                    <a:pt x="33738" y="75767"/>
                  </a:lnTo>
                  <a:lnTo>
                    <a:pt x="48292" y="74534"/>
                  </a:lnTo>
                  <a:lnTo>
                    <a:pt x="61321" y="67933"/>
                  </a:lnTo>
                  <a:lnTo>
                    <a:pt x="64841" y="63822"/>
                  </a:lnTo>
                  <a:lnTo>
                    <a:pt x="33244" y="46202"/>
                  </a:lnTo>
                  <a:lnTo>
                    <a:pt x="42522" y="29564"/>
                  </a:lnTo>
                  <a:lnTo>
                    <a:pt x="74711" y="29564"/>
                  </a:lnTo>
                  <a:lnTo>
                    <a:pt x="74534" y="27475"/>
                  </a:lnTo>
                  <a:lnTo>
                    <a:pt x="67933" y="14445"/>
                  </a:lnTo>
                  <a:lnTo>
                    <a:pt x="56440" y="4607"/>
                  </a:lnTo>
                  <a:lnTo>
                    <a:pt x="42029" y="0"/>
                  </a:lnTo>
                  <a:close/>
                </a:path>
                <a:path w="288289" h="183515">
                  <a:moveTo>
                    <a:pt x="42522" y="29564"/>
                  </a:moveTo>
                  <a:lnTo>
                    <a:pt x="33244" y="46202"/>
                  </a:lnTo>
                  <a:lnTo>
                    <a:pt x="64841" y="63822"/>
                  </a:lnTo>
                  <a:lnTo>
                    <a:pt x="71159" y="56440"/>
                  </a:lnTo>
                  <a:lnTo>
                    <a:pt x="74119" y="47184"/>
                  </a:lnTo>
                  <a:lnTo>
                    <a:pt x="42522" y="29564"/>
                  </a:lnTo>
                  <a:close/>
                </a:path>
                <a:path w="288289" h="183515">
                  <a:moveTo>
                    <a:pt x="74711" y="29564"/>
                  </a:moveTo>
                  <a:lnTo>
                    <a:pt x="42522" y="29564"/>
                  </a:lnTo>
                  <a:lnTo>
                    <a:pt x="74119" y="47184"/>
                  </a:lnTo>
                  <a:lnTo>
                    <a:pt x="75767" y="42029"/>
                  </a:lnTo>
                  <a:lnTo>
                    <a:pt x="74711" y="2956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3" name="object 176">
            <a:extLst>
              <a:ext uri="{FF2B5EF4-FFF2-40B4-BE49-F238E27FC236}">
                <a16:creationId xmlns:a16="http://schemas.microsoft.com/office/drawing/2014/main" id="{2D95D748-98C9-3988-DFFC-68291A02B4E7}"/>
              </a:ext>
            </a:extLst>
          </p:cNvPr>
          <p:cNvGrpSpPr/>
          <p:nvPr/>
        </p:nvGrpSpPr>
        <p:grpSpPr>
          <a:xfrm>
            <a:off x="5978758" y="13291719"/>
            <a:ext cx="1154430" cy="882650"/>
            <a:chOff x="6159129" y="11052981"/>
            <a:chExt cx="1154430" cy="882650"/>
          </a:xfrm>
        </p:grpSpPr>
        <p:sp>
          <p:nvSpPr>
            <p:cNvPr id="434" name="object 177">
              <a:extLst>
                <a:ext uri="{FF2B5EF4-FFF2-40B4-BE49-F238E27FC236}">
                  <a16:creationId xmlns:a16="http://schemas.microsoft.com/office/drawing/2014/main" id="{6F0E9673-BF23-C968-9F05-8D651C6A6460}"/>
                </a:ext>
              </a:extLst>
            </p:cNvPr>
            <p:cNvSpPr/>
            <p:nvPr/>
          </p:nvSpPr>
          <p:spPr>
            <a:xfrm>
              <a:off x="6159119" y="11052987"/>
              <a:ext cx="1154430" cy="882650"/>
            </a:xfrm>
            <a:custGeom>
              <a:avLst/>
              <a:gdLst/>
              <a:ahLst/>
              <a:cxnLst/>
              <a:rect l="l" t="t" r="r" b="b"/>
              <a:pathLst>
                <a:path w="1154429" h="882650">
                  <a:moveTo>
                    <a:pt x="164541" y="292811"/>
                  </a:moveTo>
                  <a:lnTo>
                    <a:pt x="161137" y="278066"/>
                  </a:lnTo>
                  <a:lnTo>
                    <a:pt x="152273" y="265811"/>
                  </a:lnTo>
                  <a:lnTo>
                    <a:pt x="139827" y="258165"/>
                  </a:lnTo>
                  <a:lnTo>
                    <a:pt x="125425" y="255739"/>
                  </a:lnTo>
                  <a:lnTo>
                    <a:pt x="120154" y="256959"/>
                  </a:lnTo>
                  <a:lnTo>
                    <a:pt x="17348" y="30683"/>
                  </a:lnTo>
                  <a:lnTo>
                    <a:pt x="0" y="38569"/>
                  </a:lnTo>
                  <a:lnTo>
                    <a:pt x="102806" y="264833"/>
                  </a:lnTo>
                  <a:lnTo>
                    <a:pt x="98425" y="268008"/>
                  </a:lnTo>
                  <a:lnTo>
                    <a:pt x="90779" y="280454"/>
                  </a:lnTo>
                  <a:lnTo>
                    <a:pt x="88353" y="294855"/>
                  </a:lnTo>
                  <a:lnTo>
                    <a:pt x="91757" y="309587"/>
                  </a:lnTo>
                  <a:lnTo>
                    <a:pt x="100622" y="321856"/>
                  </a:lnTo>
                  <a:lnTo>
                    <a:pt x="113068" y="329501"/>
                  </a:lnTo>
                  <a:lnTo>
                    <a:pt x="127469" y="331927"/>
                  </a:lnTo>
                  <a:lnTo>
                    <a:pt x="142201" y="328523"/>
                  </a:lnTo>
                  <a:lnTo>
                    <a:pt x="154470" y="319659"/>
                  </a:lnTo>
                  <a:lnTo>
                    <a:pt x="162115" y="307213"/>
                  </a:lnTo>
                  <a:lnTo>
                    <a:pt x="163703" y="297776"/>
                  </a:lnTo>
                  <a:lnTo>
                    <a:pt x="164541" y="292811"/>
                  </a:lnTo>
                  <a:close/>
                </a:path>
                <a:path w="1154429" h="882650">
                  <a:moveTo>
                    <a:pt x="334213" y="656628"/>
                  </a:moveTo>
                  <a:lnTo>
                    <a:pt x="333336" y="649859"/>
                  </a:lnTo>
                  <a:lnTo>
                    <a:pt x="332346" y="642137"/>
                  </a:lnTo>
                  <a:lnTo>
                    <a:pt x="325183" y="629412"/>
                  </a:lnTo>
                  <a:lnTo>
                    <a:pt x="313270" y="620077"/>
                  </a:lnTo>
                  <a:lnTo>
                    <a:pt x="298665" y="616102"/>
                  </a:lnTo>
                  <a:lnTo>
                    <a:pt x="284187" y="617969"/>
                  </a:lnTo>
                  <a:lnTo>
                    <a:pt x="271449" y="625132"/>
                  </a:lnTo>
                  <a:lnTo>
                    <a:pt x="262128" y="637044"/>
                  </a:lnTo>
                  <a:lnTo>
                    <a:pt x="258152" y="651649"/>
                  </a:lnTo>
                  <a:lnTo>
                    <a:pt x="260019" y="666127"/>
                  </a:lnTo>
                  <a:lnTo>
                    <a:pt x="267182" y="678865"/>
                  </a:lnTo>
                  <a:lnTo>
                    <a:pt x="271437" y="682193"/>
                  </a:lnTo>
                  <a:lnTo>
                    <a:pt x="175272" y="873861"/>
                  </a:lnTo>
                  <a:lnTo>
                    <a:pt x="192303" y="882408"/>
                  </a:lnTo>
                  <a:lnTo>
                    <a:pt x="288467" y="690740"/>
                  </a:lnTo>
                  <a:lnTo>
                    <a:pt x="293687" y="692162"/>
                  </a:lnTo>
                  <a:lnTo>
                    <a:pt x="308178" y="690295"/>
                  </a:lnTo>
                  <a:lnTo>
                    <a:pt x="320903" y="683133"/>
                  </a:lnTo>
                  <a:lnTo>
                    <a:pt x="330238" y="671220"/>
                  </a:lnTo>
                  <a:lnTo>
                    <a:pt x="334213" y="656628"/>
                  </a:lnTo>
                  <a:close/>
                </a:path>
                <a:path w="1154429" h="882650">
                  <a:moveTo>
                    <a:pt x="1154163" y="8775"/>
                  </a:moveTo>
                  <a:lnTo>
                    <a:pt x="1137259" y="0"/>
                  </a:lnTo>
                  <a:lnTo>
                    <a:pt x="1005547" y="253631"/>
                  </a:lnTo>
                  <a:lnTo>
                    <a:pt x="1000340" y="252133"/>
                  </a:lnTo>
                  <a:lnTo>
                    <a:pt x="985824" y="253796"/>
                  </a:lnTo>
                  <a:lnTo>
                    <a:pt x="972997" y="260781"/>
                  </a:lnTo>
                  <a:lnTo>
                    <a:pt x="963510" y="272567"/>
                  </a:lnTo>
                  <a:lnTo>
                    <a:pt x="959332" y="287108"/>
                  </a:lnTo>
                  <a:lnTo>
                    <a:pt x="960996" y="301625"/>
                  </a:lnTo>
                  <a:lnTo>
                    <a:pt x="967981" y="314452"/>
                  </a:lnTo>
                  <a:lnTo>
                    <a:pt x="979766" y="323938"/>
                  </a:lnTo>
                  <a:lnTo>
                    <a:pt x="994308" y="328117"/>
                  </a:lnTo>
                  <a:lnTo>
                    <a:pt x="1008811" y="326453"/>
                  </a:lnTo>
                  <a:lnTo>
                    <a:pt x="1021638" y="319468"/>
                  </a:lnTo>
                  <a:lnTo>
                    <a:pt x="1031138" y="307682"/>
                  </a:lnTo>
                  <a:lnTo>
                    <a:pt x="1034923" y="294513"/>
                  </a:lnTo>
                  <a:lnTo>
                    <a:pt x="1035316" y="293141"/>
                  </a:lnTo>
                  <a:lnTo>
                    <a:pt x="1033653" y="278638"/>
                  </a:lnTo>
                  <a:lnTo>
                    <a:pt x="1026668" y="265811"/>
                  </a:lnTo>
                  <a:lnTo>
                    <a:pt x="1022451" y="262407"/>
                  </a:lnTo>
                  <a:lnTo>
                    <a:pt x="1154163" y="8775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35" name="object 178">
              <a:extLst>
                <a:ext uri="{FF2B5EF4-FFF2-40B4-BE49-F238E27FC236}">
                  <a16:creationId xmlns:a16="http://schemas.microsoft.com/office/drawing/2014/main" id="{7A076484-8ADC-31D5-8017-B7DADE4ADBD4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976501" y="11690311"/>
              <a:ext cx="239086" cy="205278"/>
            </a:xfrm>
            <a:prstGeom prst="rect">
              <a:avLst/>
            </a:prstGeom>
          </p:spPr>
        </p:pic>
      </p:grpSp>
      <p:sp>
        <p:nvSpPr>
          <p:cNvPr id="437" name="object 142">
            <a:extLst>
              <a:ext uri="{FF2B5EF4-FFF2-40B4-BE49-F238E27FC236}">
                <a16:creationId xmlns:a16="http://schemas.microsoft.com/office/drawing/2014/main" id="{0823BDA3-28EA-F4AC-3914-4D139291DF12}"/>
              </a:ext>
            </a:extLst>
          </p:cNvPr>
          <p:cNvSpPr/>
          <p:nvPr/>
        </p:nvSpPr>
        <p:spPr>
          <a:xfrm rot="18017749">
            <a:off x="9183068" y="13343202"/>
            <a:ext cx="172085" cy="297815"/>
          </a:xfrm>
          <a:custGeom>
            <a:avLst/>
            <a:gdLst/>
            <a:ahLst/>
            <a:cxnLst/>
            <a:rect l="l" t="t" r="r" b="b"/>
            <a:pathLst>
              <a:path w="172085" h="297815">
                <a:moveTo>
                  <a:pt x="109428" y="66310"/>
                </a:moveTo>
                <a:lnTo>
                  <a:pt x="0" y="288893"/>
                </a:lnTo>
                <a:lnTo>
                  <a:pt x="17095" y="297298"/>
                </a:lnTo>
                <a:lnTo>
                  <a:pt x="126523" y="74715"/>
                </a:lnTo>
                <a:lnTo>
                  <a:pt x="117128" y="72239"/>
                </a:lnTo>
                <a:lnTo>
                  <a:pt x="109428" y="66310"/>
                </a:lnTo>
                <a:close/>
              </a:path>
              <a:path w="172085" h="297815">
                <a:moveTo>
                  <a:pt x="171109" y="33844"/>
                </a:moveTo>
                <a:lnTo>
                  <a:pt x="125389" y="33844"/>
                </a:lnTo>
                <a:lnTo>
                  <a:pt x="142485" y="42249"/>
                </a:lnTo>
                <a:lnTo>
                  <a:pt x="126523" y="74715"/>
                </a:lnTo>
                <a:lnTo>
                  <a:pt x="168128" y="54856"/>
                </a:lnTo>
                <a:lnTo>
                  <a:pt x="171985" y="40226"/>
                </a:lnTo>
                <a:lnTo>
                  <a:pt x="171109" y="33844"/>
                </a:lnTo>
                <a:close/>
              </a:path>
              <a:path w="172085" h="297815">
                <a:moveTo>
                  <a:pt x="125389" y="33844"/>
                </a:moveTo>
                <a:lnTo>
                  <a:pt x="109428" y="66310"/>
                </a:lnTo>
                <a:lnTo>
                  <a:pt x="117128" y="72239"/>
                </a:lnTo>
                <a:lnTo>
                  <a:pt x="126523" y="74715"/>
                </a:lnTo>
                <a:lnTo>
                  <a:pt x="142485" y="42249"/>
                </a:lnTo>
                <a:lnTo>
                  <a:pt x="125389" y="33844"/>
                </a:lnTo>
                <a:close/>
              </a:path>
              <a:path w="172085" h="297815">
                <a:moveTo>
                  <a:pt x="136117" y="0"/>
                </a:moveTo>
                <a:lnTo>
                  <a:pt x="121646" y="1984"/>
                </a:lnTo>
                <a:lnTo>
                  <a:pt x="108975" y="9250"/>
                </a:lnTo>
                <a:lnTo>
                  <a:pt x="99745" y="21238"/>
                </a:lnTo>
                <a:lnTo>
                  <a:pt x="95889" y="35867"/>
                </a:lnTo>
                <a:lnTo>
                  <a:pt x="97874" y="50338"/>
                </a:lnTo>
                <a:lnTo>
                  <a:pt x="105140" y="63009"/>
                </a:lnTo>
                <a:lnTo>
                  <a:pt x="109428" y="66310"/>
                </a:lnTo>
                <a:lnTo>
                  <a:pt x="125389" y="33844"/>
                </a:lnTo>
                <a:lnTo>
                  <a:pt x="171109" y="33844"/>
                </a:lnTo>
                <a:lnTo>
                  <a:pt x="170000" y="25756"/>
                </a:lnTo>
                <a:lnTo>
                  <a:pt x="162735" y="13085"/>
                </a:lnTo>
                <a:lnTo>
                  <a:pt x="150747" y="3856"/>
                </a:lnTo>
                <a:lnTo>
                  <a:pt x="13611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8" name="object 142">
            <a:extLst>
              <a:ext uri="{FF2B5EF4-FFF2-40B4-BE49-F238E27FC236}">
                <a16:creationId xmlns:a16="http://schemas.microsoft.com/office/drawing/2014/main" id="{6F595E1A-5C43-929F-9625-3B53E135306E}"/>
              </a:ext>
            </a:extLst>
          </p:cNvPr>
          <p:cNvSpPr/>
          <p:nvPr/>
        </p:nvSpPr>
        <p:spPr>
          <a:xfrm rot="7473635">
            <a:off x="8360633" y="13086674"/>
            <a:ext cx="172085" cy="297815"/>
          </a:xfrm>
          <a:custGeom>
            <a:avLst/>
            <a:gdLst/>
            <a:ahLst/>
            <a:cxnLst/>
            <a:rect l="l" t="t" r="r" b="b"/>
            <a:pathLst>
              <a:path w="172085" h="297815">
                <a:moveTo>
                  <a:pt x="109428" y="66310"/>
                </a:moveTo>
                <a:lnTo>
                  <a:pt x="0" y="288893"/>
                </a:lnTo>
                <a:lnTo>
                  <a:pt x="17095" y="297298"/>
                </a:lnTo>
                <a:lnTo>
                  <a:pt x="126523" y="74715"/>
                </a:lnTo>
                <a:lnTo>
                  <a:pt x="117128" y="72239"/>
                </a:lnTo>
                <a:lnTo>
                  <a:pt x="109428" y="66310"/>
                </a:lnTo>
                <a:close/>
              </a:path>
              <a:path w="172085" h="297815">
                <a:moveTo>
                  <a:pt x="171109" y="33844"/>
                </a:moveTo>
                <a:lnTo>
                  <a:pt x="125389" y="33844"/>
                </a:lnTo>
                <a:lnTo>
                  <a:pt x="142485" y="42249"/>
                </a:lnTo>
                <a:lnTo>
                  <a:pt x="126523" y="74715"/>
                </a:lnTo>
                <a:lnTo>
                  <a:pt x="168128" y="54856"/>
                </a:lnTo>
                <a:lnTo>
                  <a:pt x="171985" y="40226"/>
                </a:lnTo>
                <a:lnTo>
                  <a:pt x="171109" y="33844"/>
                </a:lnTo>
                <a:close/>
              </a:path>
              <a:path w="172085" h="297815">
                <a:moveTo>
                  <a:pt x="125389" y="33844"/>
                </a:moveTo>
                <a:lnTo>
                  <a:pt x="109428" y="66310"/>
                </a:lnTo>
                <a:lnTo>
                  <a:pt x="117128" y="72239"/>
                </a:lnTo>
                <a:lnTo>
                  <a:pt x="126523" y="74715"/>
                </a:lnTo>
                <a:lnTo>
                  <a:pt x="142485" y="42249"/>
                </a:lnTo>
                <a:lnTo>
                  <a:pt x="125389" y="33844"/>
                </a:lnTo>
                <a:close/>
              </a:path>
              <a:path w="172085" h="297815">
                <a:moveTo>
                  <a:pt x="136117" y="0"/>
                </a:moveTo>
                <a:lnTo>
                  <a:pt x="121646" y="1984"/>
                </a:lnTo>
                <a:lnTo>
                  <a:pt x="108975" y="9250"/>
                </a:lnTo>
                <a:lnTo>
                  <a:pt x="99745" y="21238"/>
                </a:lnTo>
                <a:lnTo>
                  <a:pt x="95889" y="35867"/>
                </a:lnTo>
                <a:lnTo>
                  <a:pt x="97874" y="50338"/>
                </a:lnTo>
                <a:lnTo>
                  <a:pt x="105140" y="63009"/>
                </a:lnTo>
                <a:lnTo>
                  <a:pt x="109428" y="66310"/>
                </a:lnTo>
                <a:lnTo>
                  <a:pt x="125389" y="33844"/>
                </a:lnTo>
                <a:lnTo>
                  <a:pt x="171109" y="33844"/>
                </a:lnTo>
                <a:lnTo>
                  <a:pt x="170000" y="25756"/>
                </a:lnTo>
                <a:lnTo>
                  <a:pt x="162735" y="13085"/>
                </a:lnTo>
                <a:lnTo>
                  <a:pt x="150747" y="3856"/>
                </a:lnTo>
                <a:lnTo>
                  <a:pt x="13611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9" name="object 142">
            <a:extLst>
              <a:ext uri="{FF2B5EF4-FFF2-40B4-BE49-F238E27FC236}">
                <a16:creationId xmlns:a16="http://schemas.microsoft.com/office/drawing/2014/main" id="{711F49DC-26C4-3812-DA4E-BA86E6FB7F34}"/>
              </a:ext>
            </a:extLst>
          </p:cNvPr>
          <p:cNvSpPr/>
          <p:nvPr/>
        </p:nvSpPr>
        <p:spPr>
          <a:xfrm rot="3699096">
            <a:off x="8892903" y="12259505"/>
            <a:ext cx="172085" cy="297815"/>
          </a:xfrm>
          <a:custGeom>
            <a:avLst/>
            <a:gdLst/>
            <a:ahLst/>
            <a:cxnLst/>
            <a:rect l="l" t="t" r="r" b="b"/>
            <a:pathLst>
              <a:path w="172085" h="297815">
                <a:moveTo>
                  <a:pt x="109428" y="66310"/>
                </a:moveTo>
                <a:lnTo>
                  <a:pt x="0" y="288893"/>
                </a:lnTo>
                <a:lnTo>
                  <a:pt x="17095" y="297298"/>
                </a:lnTo>
                <a:lnTo>
                  <a:pt x="126523" y="74715"/>
                </a:lnTo>
                <a:lnTo>
                  <a:pt x="117128" y="72239"/>
                </a:lnTo>
                <a:lnTo>
                  <a:pt x="109428" y="66310"/>
                </a:lnTo>
                <a:close/>
              </a:path>
              <a:path w="172085" h="297815">
                <a:moveTo>
                  <a:pt x="171109" y="33844"/>
                </a:moveTo>
                <a:lnTo>
                  <a:pt x="125389" y="33844"/>
                </a:lnTo>
                <a:lnTo>
                  <a:pt x="142485" y="42249"/>
                </a:lnTo>
                <a:lnTo>
                  <a:pt x="126523" y="74715"/>
                </a:lnTo>
                <a:lnTo>
                  <a:pt x="168128" y="54856"/>
                </a:lnTo>
                <a:lnTo>
                  <a:pt x="171985" y="40226"/>
                </a:lnTo>
                <a:lnTo>
                  <a:pt x="171109" y="33844"/>
                </a:lnTo>
                <a:close/>
              </a:path>
              <a:path w="172085" h="297815">
                <a:moveTo>
                  <a:pt x="125389" y="33844"/>
                </a:moveTo>
                <a:lnTo>
                  <a:pt x="109428" y="66310"/>
                </a:lnTo>
                <a:lnTo>
                  <a:pt x="117128" y="72239"/>
                </a:lnTo>
                <a:lnTo>
                  <a:pt x="126523" y="74715"/>
                </a:lnTo>
                <a:lnTo>
                  <a:pt x="142485" y="42249"/>
                </a:lnTo>
                <a:lnTo>
                  <a:pt x="125389" y="33844"/>
                </a:lnTo>
                <a:close/>
              </a:path>
              <a:path w="172085" h="297815">
                <a:moveTo>
                  <a:pt x="136117" y="0"/>
                </a:moveTo>
                <a:lnTo>
                  <a:pt x="121646" y="1984"/>
                </a:lnTo>
                <a:lnTo>
                  <a:pt x="108975" y="9250"/>
                </a:lnTo>
                <a:lnTo>
                  <a:pt x="99745" y="21238"/>
                </a:lnTo>
                <a:lnTo>
                  <a:pt x="95889" y="35867"/>
                </a:lnTo>
                <a:lnTo>
                  <a:pt x="97874" y="50338"/>
                </a:lnTo>
                <a:lnTo>
                  <a:pt x="105140" y="63009"/>
                </a:lnTo>
                <a:lnTo>
                  <a:pt x="109428" y="66310"/>
                </a:lnTo>
                <a:lnTo>
                  <a:pt x="125389" y="33844"/>
                </a:lnTo>
                <a:lnTo>
                  <a:pt x="171109" y="33844"/>
                </a:lnTo>
                <a:lnTo>
                  <a:pt x="170000" y="25756"/>
                </a:lnTo>
                <a:lnTo>
                  <a:pt x="162735" y="13085"/>
                </a:lnTo>
                <a:lnTo>
                  <a:pt x="150747" y="3856"/>
                </a:lnTo>
                <a:lnTo>
                  <a:pt x="13611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0" name="object 98">
            <a:extLst>
              <a:ext uri="{FF2B5EF4-FFF2-40B4-BE49-F238E27FC236}">
                <a16:creationId xmlns:a16="http://schemas.microsoft.com/office/drawing/2014/main" id="{7DF1ED2D-E1AD-3F15-4B73-E5216E428BD1}"/>
              </a:ext>
            </a:extLst>
          </p:cNvPr>
          <p:cNvSpPr txBox="1"/>
          <p:nvPr/>
        </p:nvSpPr>
        <p:spPr>
          <a:xfrm rot="18094533">
            <a:off x="8168697" y="12882332"/>
            <a:ext cx="1807294" cy="3462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lang="en-GB" sz="2100" b="1" dirty="0">
                <a:solidFill>
                  <a:srgbClr val="FFFFFF"/>
                </a:solidFill>
                <a:latin typeface="Calibri"/>
                <a:cs typeface="Calibri"/>
              </a:rPr>
              <a:t>Electric Circuits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41" name="object 156">
            <a:extLst>
              <a:ext uri="{FF2B5EF4-FFF2-40B4-BE49-F238E27FC236}">
                <a16:creationId xmlns:a16="http://schemas.microsoft.com/office/drawing/2014/main" id="{055EE9B1-BBEF-34BE-BB4A-C1B827035031}"/>
              </a:ext>
            </a:extLst>
          </p:cNvPr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966376" y="10916302"/>
            <a:ext cx="132793" cy="200687"/>
          </a:xfrm>
          <a:prstGeom prst="rect">
            <a:avLst/>
          </a:prstGeom>
        </p:spPr>
      </p:pic>
      <p:pic>
        <p:nvPicPr>
          <p:cNvPr id="442" name="object 156">
            <a:extLst>
              <a:ext uri="{FF2B5EF4-FFF2-40B4-BE49-F238E27FC236}">
                <a16:creationId xmlns:a16="http://schemas.microsoft.com/office/drawing/2014/main" id="{63E51884-D7E2-272A-6596-008A3AC32DA6}"/>
              </a:ext>
            </a:extLst>
          </p:cNvPr>
          <p:cNvPicPr/>
          <p:nvPr/>
        </p:nvPicPr>
        <p:blipFill>
          <a:blip r:embed="rId78" cstate="print"/>
          <a:stretch>
            <a:fillRect/>
          </a:stretch>
        </p:blipFill>
        <p:spPr>
          <a:xfrm rot="11270098">
            <a:off x="1596351" y="10701172"/>
            <a:ext cx="132793" cy="200687"/>
          </a:xfrm>
          <a:prstGeom prst="rect">
            <a:avLst/>
          </a:prstGeom>
        </p:spPr>
      </p:pic>
      <p:pic>
        <p:nvPicPr>
          <p:cNvPr id="443" name="object 156">
            <a:extLst>
              <a:ext uri="{FF2B5EF4-FFF2-40B4-BE49-F238E27FC236}">
                <a16:creationId xmlns:a16="http://schemas.microsoft.com/office/drawing/2014/main" id="{5A2517E8-93E8-33B8-7A17-F86BD54F6F7D}"/>
              </a:ext>
            </a:extLst>
          </p:cNvPr>
          <p:cNvPicPr/>
          <p:nvPr/>
        </p:nvPicPr>
        <p:blipFill>
          <a:blip r:embed="rId78" cstate="print"/>
          <a:stretch>
            <a:fillRect/>
          </a:stretch>
        </p:blipFill>
        <p:spPr>
          <a:xfrm rot="5400000">
            <a:off x="910486" y="10172973"/>
            <a:ext cx="132793" cy="200687"/>
          </a:xfrm>
          <a:prstGeom prst="rect">
            <a:avLst/>
          </a:prstGeom>
        </p:spPr>
      </p:pic>
      <p:sp>
        <p:nvSpPr>
          <p:cNvPr id="444" name="object 134">
            <a:extLst>
              <a:ext uri="{FF2B5EF4-FFF2-40B4-BE49-F238E27FC236}">
                <a16:creationId xmlns:a16="http://schemas.microsoft.com/office/drawing/2014/main" id="{E63440E2-9418-BB29-4359-0FD83311FCE8}"/>
              </a:ext>
            </a:extLst>
          </p:cNvPr>
          <p:cNvSpPr txBox="1"/>
          <p:nvPr/>
        </p:nvSpPr>
        <p:spPr>
          <a:xfrm>
            <a:off x="3824244" y="12676569"/>
            <a:ext cx="1166327" cy="395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lang="en-GB" sz="800" dirty="0">
                <a:latin typeface="Calibri"/>
                <a:cs typeface="Calibri"/>
              </a:rPr>
              <a:t>What is the difference between velocity and acceleration?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446" name="Picture 445">
            <a:extLst>
              <a:ext uri="{FF2B5EF4-FFF2-40B4-BE49-F238E27FC236}">
                <a16:creationId xmlns:a16="http://schemas.microsoft.com/office/drawing/2014/main" id="{5A4ABAB8-1DE5-257E-1C57-1A738A4473EF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7561289" y="16731881"/>
            <a:ext cx="615716" cy="705475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BFA71F50-5BDB-C6B7-ED66-90F87844C843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5797118" y="16797540"/>
            <a:ext cx="729886" cy="625617"/>
          </a:xfrm>
          <a:prstGeom prst="rect">
            <a:avLst/>
          </a:prstGeom>
        </p:spPr>
      </p:pic>
      <p:pic>
        <p:nvPicPr>
          <p:cNvPr id="1028" name="Picture 4" descr="Green Homes Grant Cost Guide 2024 | Checkatrade">
            <a:extLst>
              <a:ext uri="{FF2B5EF4-FFF2-40B4-BE49-F238E27FC236}">
                <a16:creationId xmlns:a16="http://schemas.microsoft.com/office/drawing/2014/main" id="{51AD6D8F-9FB6-134B-93DF-096F404A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51" y="16731881"/>
            <a:ext cx="758828" cy="5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house Effect - body, used, water, process, Earth, plants, form,  energy, gas">
            <a:extLst>
              <a:ext uri="{FF2B5EF4-FFF2-40B4-BE49-F238E27FC236}">
                <a16:creationId xmlns:a16="http://schemas.microsoft.com/office/drawing/2014/main" id="{90B96757-1490-F14E-5F6B-B7D28D8F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35" y="16823192"/>
            <a:ext cx="763162" cy="6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70+ Solar System Diagram Stock Photos, Pictures &amp; Royalty-Free Images -  iStock | Solar system model, Planets, Telescope">
            <a:extLst>
              <a:ext uri="{FF2B5EF4-FFF2-40B4-BE49-F238E27FC236}">
                <a16:creationId xmlns:a16="http://schemas.microsoft.com/office/drawing/2014/main" id="{20AE9564-A926-998E-844F-24D7ACFC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59" y="16387571"/>
            <a:ext cx="762636" cy="5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ason - Wikipedia">
            <a:extLst>
              <a:ext uri="{FF2B5EF4-FFF2-40B4-BE49-F238E27FC236}">
                <a16:creationId xmlns:a16="http://schemas.microsoft.com/office/drawing/2014/main" id="{91954569-EADE-325B-EA4C-3DD86B5B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3" y="15642998"/>
            <a:ext cx="840380" cy="5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Causes Day and Night? Educational Resources K12 Learning, Space  Science and Astronomy, Science Lesson Plans, Activities, Experiments,  Homeschool Help">
            <a:extLst>
              <a:ext uri="{FF2B5EF4-FFF2-40B4-BE49-F238E27FC236}">
                <a16:creationId xmlns:a16="http://schemas.microsoft.com/office/drawing/2014/main" id="{781753D5-50D8-6E47-8980-4F43DE58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1" y="14360605"/>
            <a:ext cx="731895" cy="40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BD4D22EA-4FF4-605E-1DC8-E2F92B019C2F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4071352" y="14485032"/>
            <a:ext cx="335870" cy="635506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C405BF57-A2ED-A67C-FACF-7918574AF937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2936637" y="12330630"/>
            <a:ext cx="764238" cy="592583"/>
          </a:xfrm>
          <a:prstGeom prst="rect">
            <a:avLst/>
          </a:prstGeom>
        </p:spPr>
      </p:pic>
      <p:pic>
        <p:nvPicPr>
          <p:cNvPr id="1042" name="Picture 18" descr="See Sound Waves | Iowa PBS">
            <a:extLst>
              <a:ext uri="{FF2B5EF4-FFF2-40B4-BE49-F238E27FC236}">
                <a16:creationId xmlns:a16="http://schemas.microsoft.com/office/drawing/2014/main" id="{C875CAB8-798E-2D10-6E00-02CF8CB78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15" y="12349782"/>
            <a:ext cx="1564269" cy="4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lectromagnetic Energy: Understanding the Power of Waves">
            <a:extLst>
              <a:ext uri="{FF2B5EF4-FFF2-40B4-BE49-F238E27FC236}">
                <a16:creationId xmlns:a16="http://schemas.microsoft.com/office/drawing/2014/main" id="{932638C7-511F-EFA1-8671-6A9996A14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7" y="12237852"/>
            <a:ext cx="1270253" cy="77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BD6DF9E6-53B3-7DFF-32BC-1D9656F33C7F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4404306" y="11969606"/>
            <a:ext cx="874239" cy="613361"/>
          </a:xfrm>
          <a:prstGeom prst="rect">
            <a:avLst/>
          </a:prstGeom>
        </p:spPr>
      </p:pic>
      <p:pic>
        <p:nvPicPr>
          <p:cNvPr id="1045" name="Picture 1044">
            <a:extLst>
              <a:ext uri="{FF2B5EF4-FFF2-40B4-BE49-F238E27FC236}">
                <a16:creationId xmlns:a16="http://schemas.microsoft.com/office/drawing/2014/main" id="{24C2AFAB-72A7-AD6A-CADB-A3651C535429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2231488" y="8769153"/>
            <a:ext cx="65084" cy="45719"/>
          </a:xfrm>
          <a:prstGeom prst="rect">
            <a:avLst/>
          </a:prstGeom>
        </p:spPr>
      </p:pic>
      <p:pic>
        <p:nvPicPr>
          <p:cNvPr id="1048" name="Picture 24" descr="X-Rays: MedlinePlus">
            <a:extLst>
              <a:ext uri="{FF2B5EF4-FFF2-40B4-BE49-F238E27FC236}">
                <a16:creationId xmlns:a16="http://schemas.microsoft.com/office/drawing/2014/main" id="{00849EE9-E0AF-796C-DBDE-92AD483D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6" y="9454160"/>
            <a:ext cx="602658" cy="40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cientists Say: Infrared">
            <a:extLst>
              <a:ext uri="{FF2B5EF4-FFF2-40B4-BE49-F238E27FC236}">
                <a16:creationId xmlns:a16="http://schemas.microsoft.com/office/drawing/2014/main" id="{F971C562-D696-1D86-991F-7A227B69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1" y="10355420"/>
            <a:ext cx="714226" cy="38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98EEBF23-D849-93AF-B3FA-E13586F5ED6C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2138802" y="10718364"/>
            <a:ext cx="592919" cy="393653"/>
          </a:xfrm>
          <a:prstGeom prst="rect">
            <a:avLst/>
          </a:prstGeom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2D60C911-F763-3E22-02E5-B029E0783EC9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861083" y="12023720"/>
            <a:ext cx="780386" cy="439147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3789162A-29CB-B8A1-EC9D-A6D5B8AC07F9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3470298" y="10085084"/>
            <a:ext cx="472917" cy="600045"/>
          </a:xfrm>
          <a:prstGeom prst="rect">
            <a:avLst/>
          </a:prstGeom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F5861ACA-77EB-4F35-1FAC-BD0EA01BD162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5003549" y="9980584"/>
            <a:ext cx="1070473" cy="783843"/>
          </a:xfrm>
          <a:prstGeom prst="rect">
            <a:avLst/>
          </a:prstGeom>
        </p:spPr>
      </p:pic>
      <p:pic>
        <p:nvPicPr>
          <p:cNvPr id="1056" name="Picture 28">
            <a:extLst>
              <a:ext uri="{FF2B5EF4-FFF2-40B4-BE49-F238E27FC236}">
                <a16:creationId xmlns:a16="http://schemas.microsoft.com/office/drawing/2014/main" id="{23F6FB00-9C7E-0E40-FBD4-ADFE5CD7B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80" y="10462930"/>
            <a:ext cx="934182" cy="6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1059">
            <a:extLst>
              <a:ext uri="{FF2B5EF4-FFF2-40B4-BE49-F238E27FC236}">
                <a16:creationId xmlns:a16="http://schemas.microsoft.com/office/drawing/2014/main" id="{021F3FB7-B8AA-6E59-8B8D-BC6808D09A69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286236" y="8056802"/>
            <a:ext cx="1209315" cy="483384"/>
          </a:xfrm>
          <a:prstGeom prst="rect">
            <a:avLst/>
          </a:prstGeom>
        </p:spPr>
      </p:pic>
      <p:pic>
        <p:nvPicPr>
          <p:cNvPr id="1063" name="Picture 34" descr="MediGenix 10 second Flexi-tip Digital Thermometer">
            <a:extLst>
              <a:ext uri="{FF2B5EF4-FFF2-40B4-BE49-F238E27FC236}">
                <a16:creationId xmlns:a16="http://schemas.microsoft.com/office/drawing/2014/main" id="{96367D25-1646-B643-9640-AC1491263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12" y="7896115"/>
            <a:ext cx="472518" cy="4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36" descr="What Is Electrical Resistance? A Comprehensive Guide">
            <a:extLst>
              <a:ext uri="{FF2B5EF4-FFF2-40B4-BE49-F238E27FC236}">
                <a16:creationId xmlns:a16="http://schemas.microsoft.com/office/drawing/2014/main" id="{3D3A4B8C-E5A2-1936-8810-7B7D75E5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28" y="8036481"/>
            <a:ext cx="767965" cy="4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38" descr="Atom Structure - Universe Today">
            <a:extLst>
              <a:ext uri="{FF2B5EF4-FFF2-40B4-BE49-F238E27FC236}">
                <a16:creationId xmlns:a16="http://schemas.microsoft.com/office/drawing/2014/main" id="{1FBD98C8-2237-7E1C-E288-13B70AFB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00" y="8484923"/>
            <a:ext cx="606149" cy="5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0" descr="Gas Pressure and Particle Collisions (4.1.1) | CIE A-Level Chemistry Notes  | TutorChase">
            <a:extLst>
              <a:ext uri="{FF2B5EF4-FFF2-40B4-BE49-F238E27FC236}">
                <a16:creationId xmlns:a16="http://schemas.microsoft.com/office/drawing/2014/main" id="{2C0D5810-CAA5-9B5D-7D4D-E41230D9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199" y="10006636"/>
            <a:ext cx="1118419" cy="6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object 313">
            <a:extLst>
              <a:ext uri="{FF2B5EF4-FFF2-40B4-BE49-F238E27FC236}">
                <a16:creationId xmlns:a16="http://schemas.microsoft.com/office/drawing/2014/main" id="{C8097E74-B267-400A-CC8C-64ED6F536B95}"/>
              </a:ext>
            </a:extLst>
          </p:cNvPr>
          <p:cNvSpPr txBox="1"/>
          <p:nvPr/>
        </p:nvSpPr>
        <p:spPr>
          <a:xfrm>
            <a:off x="1014280" y="7615061"/>
            <a:ext cx="807085" cy="25975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 marR="304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Newt</a:t>
            </a:r>
            <a:r>
              <a:rPr lang="en-GB" sz="800" spc="-10" dirty="0" err="1">
                <a:latin typeface="Calibri"/>
                <a:cs typeface="Calibri"/>
              </a:rPr>
              <a:t>on’s</a:t>
            </a:r>
            <a:r>
              <a:rPr lang="en-GB" sz="800" spc="-10" dirty="0">
                <a:latin typeface="Calibri"/>
                <a:cs typeface="Calibri"/>
              </a:rPr>
              <a:t> 1</a:t>
            </a:r>
            <a:r>
              <a:rPr lang="en-GB" sz="800" spc="-10" baseline="30000" dirty="0">
                <a:latin typeface="Calibri"/>
                <a:cs typeface="Calibri"/>
              </a:rPr>
              <a:t>st</a:t>
            </a:r>
            <a:r>
              <a:rPr lang="en-GB" sz="800" spc="-10" dirty="0">
                <a:latin typeface="Calibri"/>
                <a:cs typeface="Calibri"/>
              </a:rPr>
              <a:t> and 2nd</a:t>
            </a:r>
            <a:r>
              <a:rPr sz="750" spc="82" baseline="22222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law?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068" name="Picture 42" descr="On which of the following pair of objects is Newton's Third Law applicable?">
            <a:extLst>
              <a:ext uri="{FF2B5EF4-FFF2-40B4-BE49-F238E27FC236}">
                <a16:creationId xmlns:a16="http://schemas.microsoft.com/office/drawing/2014/main" id="{F88B9ADB-5967-C1CE-5E51-5689B6CD2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4" y="7668264"/>
            <a:ext cx="765577" cy="8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4" descr="Soaring for Sport - Let's Talk Science">
            <a:extLst>
              <a:ext uri="{FF2B5EF4-FFF2-40B4-BE49-F238E27FC236}">
                <a16:creationId xmlns:a16="http://schemas.microsoft.com/office/drawing/2014/main" id="{F69F67C2-78DB-C4A0-01E3-AF96321A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53" y="5818103"/>
            <a:ext cx="967499" cy="5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Emergency Car Braking Car Slows Down Stock Vector (Royalty Free) 1593885109  | Shutterstock">
            <a:extLst>
              <a:ext uri="{FF2B5EF4-FFF2-40B4-BE49-F238E27FC236}">
                <a16:creationId xmlns:a16="http://schemas.microsoft.com/office/drawing/2014/main" id="{D8E72CAB-0002-8814-8FB9-6D87FACD1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6" y="5804157"/>
            <a:ext cx="1085766" cy="5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WHAT IS THE STRUCTURE OF EARTH? - CivilBlog.Org">
            <a:extLst>
              <a:ext uri="{FF2B5EF4-FFF2-40B4-BE49-F238E27FC236}">
                <a16:creationId xmlns:a16="http://schemas.microsoft.com/office/drawing/2014/main" id="{B00C2E56-25E9-8E91-484B-B0F04A10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78" y="5795629"/>
            <a:ext cx="787869" cy="5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Magnifying Glass X3 Large Magnifier Glass Lens Handheld 4&quot; Diameter Hobby  100mm | eBay">
            <a:extLst>
              <a:ext uri="{FF2B5EF4-FFF2-40B4-BE49-F238E27FC236}">
                <a16:creationId xmlns:a16="http://schemas.microsoft.com/office/drawing/2014/main" id="{00FFD3EA-C43A-D511-38E3-1A7D812B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55" y="5853113"/>
            <a:ext cx="507966" cy="5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Light Dependent Resistor : Circuit Diagram, Types, Working &amp; Applications">
            <a:extLst>
              <a:ext uri="{FF2B5EF4-FFF2-40B4-BE49-F238E27FC236}">
                <a16:creationId xmlns:a16="http://schemas.microsoft.com/office/drawing/2014/main" id="{1B5A7524-0AF6-BF0A-A08E-6E6AD652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01" y="5877198"/>
            <a:ext cx="574644" cy="3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What is radioactivity?">
            <a:extLst>
              <a:ext uri="{FF2B5EF4-FFF2-40B4-BE49-F238E27FC236}">
                <a16:creationId xmlns:a16="http://schemas.microsoft.com/office/drawing/2014/main" id="{E7C74C1C-15AC-7BD3-F848-AB55EB1C0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275" y="5809667"/>
            <a:ext cx="527043" cy="4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7 tips for creating momentum in business - Valiant Academy">
            <a:extLst>
              <a:ext uri="{FF2B5EF4-FFF2-40B4-BE49-F238E27FC236}">
                <a16:creationId xmlns:a16="http://schemas.microsoft.com/office/drawing/2014/main" id="{1595BB13-5E1D-E3A3-F409-DE147E69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4" y="4759350"/>
            <a:ext cx="902054" cy="5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Seat Belts Save Lives - Buckle Up - Zero Deaths MD">
            <a:extLst>
              <a:ext uri="{FF2B5EF4-FFF2-40B4-BE49-F238E27FC236}">
                <a16:creationId xmlns:a16="http://schemas.microsoft.com/office/drawing/2014/main" id="{4F114A81-4D09-601B-42DA-E6107242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262843"/>
            <a:ext cx="1206466" cy="6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Swallow | Bicycles by Design">
            <a:extLst>
              <a:ext uri="{FF2B5EF4-FFF2-40B4-BE49-F238E27FC236}">
                <a16:creationId xmlns:a16="http://schemas.microsoft.com/office/drawing/2014/main" id="{01DCFA03-6818-276F-4A1B-7C1077173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543" y="3278134"/>
            <a:ext cx="1008802" cy="67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Pin page">
            <a:extLst>
              <a:ext uri="{FF2B5EF4-FFF2-40B4-BE49-F238E27FC236}">
                <a16:creationId xmlns:a16="http://schemas.microsoft.com/office/drawing/2014/main" id="{E5F5218E-9779-6CB1-9729-918F13CF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4" y="3266784"/>
            <a:ext cx="537381" cy="67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1072">
            <a:extLst>
              <a:ext uri="{FF2B5EF4-FFF2-40B4-BE49-F238E27FC236}">
                <a16:creationId xmlns:a16="http://schemas.microsoft.com/office/drawing/2014/main" id="{69BB7A82-65FF-87E9-AFF0-D25DEB8C1B5D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5060244" y="3260382"/>
            <a:ext cx="2359166" cy="716449"/>
          </a:xfrm>
          <a:prstGeom prst="rect">
            <a:avLst/>
          </a:prstGeom>
        </p:spPr>
      </p:pic>
      <p:pic>
        <p:nvPicPr>
          <p:cNvPr id="1092" name="Picture 68" descr="Velocity-Time Graphs Questions | Worksheets and Revision | MME">
            <a:extLst>
              <a:ext uri="{FF2B5EF4-FFF2-40B4-BE49-F238E27FC236}">
                <a16:creationId xmlns:a16="http://schemas.microsoft.com/office/drawing/2014/main" id="{3979495D-AB70-F667-8AA2-2F9FA416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5" y="3159017"/>
            <a:ext cx="1393315" cy="8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783826ea9e84b98bde30813371bc6b8 xmlns="94377f4d-2b6e-4260-b618-231bc0f3c4f6">
      <Terms xmlns="http://schemas.microsoft.com/office/infopath/2007/PartnerControls"/>
    </f783826ea9e84b98bde30813371bc6b8>
    <j4b8dcd6195244a09f134d0e946abb93 xmlns="94377f4d-2b6e-4260-b618-231bc0f3c4f6">
      <Terms xmlns="http://schemas.microsoft.com/office/infopath/2007/PartnerControls"/>
    </j4b8dcd6195244a09f134d0e946abb93>
    <KeyStage xmlns="94377f4d-2b6e-4260-b618-231bc0f3c4f6" xsi:nil="true"/>
    <e19abb67f1e64515bb5181fc35f38de1 xmlns="94377f4d-2b6e-4260-b618-231bc0f3c4f6">
      <Terms xmlns="http://schemas.microsoft.com/office/infopath/2007/PartnerControls"/>
    </e19abb67f1e64515bb5181fc35f38de1>
    <Year xmlns="94377f4d-2b6e-4260-b618-231bc0f3c4f6" xsi:nil="true"/>
    <PersonalIdentificationData xmlns="94377f4d-2b6e-4260-b618-231bc0f3c4f6" xsi:nil="true"/>
    <TaxCatchAll xmlns="94377f4d-2b6e-4260-b618-231bc0f3c4f6" xsi:nil="true"/>
    <l219f6f397024f7cad41516c79c53497 xmlns="94377f4d-2b6e-4260-b618-231bc0f3c4f6">
      <Terms xmlns="http://schemas.microsoft.com/office/infopath/2007/PartnerControls"/>
    </l219f6f397024f7cad41516c79c53497>
    <CustomTags xmlns="94377f4d-2b6e-4260-b618-231bc0f3c4f6" xsi:nil="true"/>
    <CurriculumSubject xmlns="94377f4d-2b6e-4260-b618-231bc0f3c4f6">Science</CurriculumSubject>
    <Lesson xmlns="94377f4d-2b6e-4260-b618-231bc0f3c4f6" xsi:nil="true"/>
    <lcf76f155ced4ddcb4097134ff3c332f xmlns="d49fabf1-39e6-4d75-9fa7-6924b3663a41">
      <Terms xmlns="http://schemas.microsoft.com/office/infopath/2007/PartnerControls"/>
    </lcf76f155ced4ddcb4097134ff3c332f>
    <ja691a9008dc470d91aeda9eba737110 xmlns="94377f4d-2b6e-4260-b618-231bc0f3c4f6">
      <Terms xmlns="http://schemas.microsoft.com/office/infopath/2007/PartnerControls"/>
    </ja691a9008dc470d91aeda9eba73711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49DF5155636418E7D08E348AE59B6" ma:contentTypeVersion="32" ma:contentTypeDescription="Create a new document." ma:contentTypeScope="" ma:versionID="85e165c4c56404879474afc769dd18b6">
  <xsd:schema xmlns:xsd="http://www.w3.org/2001/XMLSchema" xmlns:xs="http://www.w3.org/2001/XMLSchema" xmlns:p="http://schemas.microsoft.com/office/2006/metadata/properties" xmlns:ns2="94377f4d-2b6e-4260-b618-231bc0f3c4f6" xmlns:ns3="d49fabf1-39e6-4d75-9fa7-6924b3663a41" targetNamespace="http://schemas.microsoft.com/office/2006/metadata/properties" ma:root="true" ma:fieldsID="f01f4078ff5c4f9b35c66ade0f808134" ns2:_="" ns3:_="">
    <xsd:import namespace="94377f4d-2b6e-4260-b618-231bc0f3c4f6"/>
    <xsd:import namespace="d49fabf1-39e6-4d75-9fa7-6924b3663a41"/>
    <xsd:element name="properties">
      <xsd:complexType>
        <xsd:sequence>
          <xsd:element name="documentManagement">
            <xsd:complexType>
              <xsd:all>
                <xsd:element ref="ns2:ja691a9008dc470d91aeda9eba737110" minOccurs="0"/>
                <xsd:element ref="ns2:TaxCatchAll" minOccurs="0"/>
                <xsd:element ref="ns2:j4b8dcd6195244a09f134d0e946abb93" minOccurs="0"/>
                <xsd:element ref="ns2:l219f6f397024f7cad41516c79c53497" minOccurs="0"/>
                <xsd:element ref="ns2:f783826ea9e84b98bde30813371bc6b8" minOccurs="0"/>
                <xsd:element ref="ns2:e19abb67f1e64515bb5181fc35f38de1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77f4d-2b6e-4260-b618-231bc0f3c4f6" elementFormDefault="qualified">
    <xsd:import namespace="http://schemas.microsoft.com/office/2006/documentManagement/types"/>
    <xsd:import namespace="http://schemas.microsoft.com/office/infopath/2007/PartnerControls"/>
    <xsd:element name="ja691a9008dc470d91aeda9eba737110" ma:index="9" nillable="true" ma:taxonomy="true" ma:internalName="ja691a9008dc470d91aeda9eba737110" ma:taxonomyFieldName="Topic" ma:displayName="Topic" ma:fieldId="{3a691a90-08dc-470d-91ae-da9eba737110}" ma:sspId="755c0e60-3cfb-4199-92cf-3a58c40b78d9" ma:termSetId="a63a8a6b-296c-4149-b2ba-e28f07e3ba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8e17fe9-c3fa-4798-976e-8f59a0ef02fa}" ma:internalName="TaxCatchAll" ma:showField="CatchAllData" ma:web="94377f4d-2b6e-4260-b618-231bc0f3c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b8dcd6195244a09f134d0e946abb93" ma:index="12" nillable="true" ma:taxonomy="true" ma:internalName="j4b8dcd6195244a09f134d0e946abb93" ma:taxonomyFieldName="Staff_x0020_Category" ma:displayName="Staff Category" ma:fieldId="{34b8dcd6-1952-44a0-9f13-4d0e946abb93}" ma:sspId="755c0e60-3cfb-4199-92cf-3a58c40b78d9" ma:termSetId="55940ccc-7d7b-4210-8e03-c6349b63ac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19f6f397024f7cad41516c79c53497" ma:index="14" nillable="true" ma:taxonomy="true" ma:internalName="l219f6f397024f7cad41516c79c53497" ma:taxonomyFieldName="Exam_x0020_Board" ma:displayName="Exam Board" ma:fieldId="{5219f6f3-9702-4f7c-ad41-516c79c53497}" ma:sspId="755c0e60-3cfb-4199-92cf-3a58c40b78d9" ma:termSetId="911692b3-25d6-4c8d-815f-8ce161214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83826ea9e84b98bde30813371bc6b8" ma:index="16" nillable="true" ma:taxonomy="true" ma:internalName="f783826ea9e84b98bde30813371bc6b8" ma:taxonomyFieldName="Week" ma:displayName="Week" ma:fieldId="{f783826e-a9e8-4b98-bde3-0813371bc6b8}" ma:sspId="755c0e60-3cfb-4199-92cf-3a58c40b78d9" ma:termSetId="c2106371-6ede-4979-bcaa-b2cc3a9382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9abb67f1e64515bb5181fc35f38de1" ma:index="18" nillable="true" ma:taxonomy="true" ma:internalName="e19abb67f1e64515bb5181fc35f38de1" ma:taxonomyFieldName="Term" ma:displayName="Term" ma:fieldId="{e19abb67-f1e6-4515-bb51-81fc35f38de1}" ma:sspId="755c0e60-3cfb-4199-92cf-3a58c40b78d9" ma:termSetId="31e69cc5-9f7e-4c42-ad4b-0b7096b8eb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Science" ma:internalName="Curriculum_x0020_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fabf1-39e6-4d75-9fa7-6924b3663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4040CC-E403-48DF-9682-F16B322B8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5DABC1-68E8-44AA-B54C-FFFAF5A1DC58}">
  <ds:schemaRefs>
    <ds:schemaRef ds:uri="94377f4d-2b6e-4260-b618-231bc0f3c4f6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d49fabf1-39e6-4d75-9fa7-6924b3663a4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6928811-7BD9-47C0-B700-2BB983FCA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77f4d-2b6e-4260-b618-231bc0f3c4f6"/>
    <ds:schemaRef ds:uri="d49fabf1-39e6-4d75-9fa7-6924b3663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25599d4-67a6-4230-845b-3a0138b2778c}" enabled="1" method="Standard" siteId="{7eeaedd6-bf37-4015-8fe9-19fbc2c02d5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664</Words>
  <Application>Microsoft Office PowerPoint</Application>
  <PresentationFormat>Custom</PresentationFormat>
  <Paragraphs>133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Gill Sans MT Condensed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Winter</dc:creator>
  <cp:lastModifiedBy>Robert George</cp:lastModifiedBy>
  <cp:revision>4</cp:revision>
  <dcterms:created xsi:type="dcterms:W3CDTF">2024-09-11T16:00:46Z</dcterms:created>
  <dcterms:modified xsi:type="dcterms:W3CDTF">2026-03-12T08:24:05Z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2020-09-04T00:00:00Z</vt:filetime>
  </property>
  <property fmtid="{D5CDD505-2E9C-101B-9397-08002B2CF9AE}" pid="3" name="LastSaved">
    <vt:filetime>2024-09-11T00:00:00Z</vt:filetime>
  </property>
  <property fmtid="{D5CDD505-2E9C-101B-9397-08002B2CF9AE}" pid="4" name="Producer">
    <vt:lpwstr>macOS Version 10.15.4 (Build 19E287) Quartz PDFContext</vt:lpwstr>
  </property>
  <property fmtid="{D5CDD505-2E9C-101B-9397-08002B2CF9AE}" pid="5" name="ContentTypeId">
    <vt:lpwstr>0x010100EF449DF5155636418E7D08E348AE59B6</vt:lpwstr>
  </property>
  <property fmtid="{D5CDD505-2E9C-101B-9397-08002B2CF9AE}" pid="6" name="Topic">
    <vt:lpwstr/>
  </property>
  <property fmtid="{D5CDD505-2E9C-101B-9397-08002B2CF9AE}" pid="7" name="Term">
    <vt:lpwstr/>
  </property>
  <property fmtid="{D5CDD505-2E9C-101B-9397-08002B2CF9AE}" pid="8" name="Staff Category">
    <vt:lpwstr/>
  </property>
  <property fmtid="{D5CDD505-2E9C-101B-9397-08002B2CF9AE}" pid="9" name="Week">
    <vt:lpwstr/>
  </property>
  <property fmtid="{D5CDD505-2E9C-101B-9397-08002B2CF9AE}" pid="10" name="Exam Board">
    <vt:lpwstr/>
  </property>
  <property fmtid="{D5CDD505-2E9C-101B-9397-08002B2CF9AE}" pid="11" name="MediaServiceImageTags">
    <vt:lpwstr/>
  </property>
  <property fmtid="{D5CDD505-2E9C-101B-9397-08002B2CF9AE}" pid="12" name="MSIP_Label_e25599d4-67a6-4230-845b-3a0138b2778c_Enabled">
    <vt:lpwstr>true</vt:lpwstr>
  </property>
  <property fmtid="{D5CDD505-2E9C-101B-9397-08002B2CF9AE}" pid="13" name="MSIP_Label_e25599d4-67a6-4230-845b-3a0138b2778c_SetDate">
    <vt:lpwstr>2025-11-06T22:54:14Z</vt:lpwstr>
  </property>
  <property fmtid="{D5CDD505-2E9C-101B-9397-08002B2CF9AE}" pid="14" name="MSIP_Label_e25599d4-67a6-4230-845b-3a0138b2778c_Method">
    <vt:lpwstr>Standard</vt:lpwstr>
  </property>
  <property fmtid="{D5CDD505-2E9C-101B-9397-08002B2CF9AE}" pid="15" name="MSIP_Label_e25599d4-67a6-4230-845b-3a0138b2778c_Name">
    <vt:lpwstr>defa4170-0d19-0005-0004-bc88714345d2</vt:lpwstr>
  </property>
  <property fmtid="{D5CDD505-2E9C-101B-9397-08002B2CF9AE}" pid="16" name="MSIP_Label_e25599d4-67a6-4230-845b-3a0138b2778c_SiteId">
    <vt:lpwstr>7eeaedd6-bf37-4015-8fe9-19fbc2c02d55</vt:lpwstr>
  </property>
  <property fmtid="{D5CDD505-2E9C-101B-9397-08002B2CF9AE}" pid="17" name="MSIP_Label_e25599d4-67a6-4230-845b-3a0138b2778c_ActionId">
    <vt:lpwstr>f23a3b7c-eeb1-41d9-99c2-b5f7793462b2</vt:lpwstr>
  </property>
  <property fmtid="{D5CDD505-2E9C-101B-9397-08002B2CF9AE}" pid="18" name="MSIP_Label_e25599d4-67a6-4230-845b-3a0138b2778c_ContentBits">
    <vt:lpwstr>0</vt:lpwstr>
  </property>
  <property fmtid="{D5CDD505-2E9C-101B-9397-08002B2CF9AE}" pid="19" name="MSIP_Label_e25599d4-67a6-4230-845b-3a0138b2778c_Tag">
    <vt:lpwstr>10, 3, 0, 1</vt:lpwstr>
  </property>
</Properties>
</file>