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56" r:id="rId2"/>
  </p:sldIdLst>
  <p:sldSz cx="9720263" cy="17640300"/>
  <p:notesSz cx="6797675" cy="9926638"/>
  <p:defaultTextStyle>
    <a:defPPr>
      <a:defRPr lang="en-US"/>
    </a:defPPr>
    <a:lvl1pPr marL="0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1pPr>
    <a:lvl2pPr marL="547237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2pPr>
    <a:lvl3pPr marL="1094475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3pPr>
    <a:lvl4pPr marL="164171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4pPr>
    <a:lvl5pPr marL="2188951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5pPr>
    <a:lvl6pPr marL="2736188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6pPr>
    <a:lvl7pPr marL="3283426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7pPr>
    <a:lvl8pPr marL="383066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8pPr>
    <a:lvl9pPr marL="4377902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4856"/>
    <a:srgbClr val="175A68"/>
    <a:srgbClr val="FE5E00"/>
    <a:srgbClr val="F8B308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C0EC79-75D3-42EE-BF6F-9D03BB900AFA}" v="45" dt="2025-08-26T16:54:10.4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000" autoAdjust="0"/>
    <p:restoredTop sz="95833" autoAdjust="0"/>
  </p:normalViewPr>
  <p:slideViewPr>
    <p:cSldViewPr snapToGrid="0">
      <p:cViewPr varScale="1">
        <p:scale>
          <a:sx n="28" d="100"/>
          <a:sy n="28" d="100"/>
        </p:scale>
        <p:origin x="31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EA94C-77A3-2040-8584-2856F8330D11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A575A-FE42-F34E-BE8D-35435E3FE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8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1pPr>
    <a:lvl2pPr marL="465338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2pPr>
    <a:lvl3pPr marL="930676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3pPr>
    <a:lvl4pPr marL="1396014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4pPr>
    <a:lvl5pPr marL="1861353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76500" y="1241425"/>
            <a:ext cx="184467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A575A-FE42-F34E-BE8D-35435E3FEA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75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88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7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52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70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58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03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76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011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29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anchor="t"/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05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23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2007" rtl="0" eaLnBrk="1" latinLnBrk="0" hangingPunct="1">
        <a:lnSpc>
          <a:spcPct val="90000"/>
        </a:lnSpc>
        <a:spcBef>
          <a:spcPct val="0"/>
        </a:spcBef>
        <a:buNone/>
        <a:defRPr sz="4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002" indent="-243002" algn="l" defTabSz="972007" rtl="0" eaLnBrk="1" latinLnBrk="0" hangingPunct="1">
        <a:lnSpc>
          <a:spcPct val="90000"/>
        </a:lnSpc>
        <a:spcBef>
          <a:spcPts val="1063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29005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2pPr>
      <a:lvl3pPr marL="1215009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70101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2187016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peech Bubble: Rectangle with Corners Rounded 73">
            <a:extLst>
              <a:ext uri="{FF2B5EF4-FFF2-40B4-BE49-F238E27FC236}">
                <a16:creationId xmlns:a16="http://schemas.microsoft.com/office/drawing/2014/main" id="{BDC2A4FA-DFC1-4BBB-8C7C-AA926C23DCE4}"/>
              </a:ext>
            </a:extLst>
          </p:cNvPr>
          <p:cNvSpPr/>
          <p:nvPr/>
        </p:nvSpPr>
        <p:spPr>
          <a:xfrm>
            <a:off x="7055876" y="14874391"/>
            <a:ext cx="1196063" cy="461665"/>
          </a:xfrm>
          <a:prstGeom prst="wedgeRoundRect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0" name="Rectangle 399">
            <a:extLst>
              <a:ext uri="{FF2B5EF4-FFF2-40B4-BE49-F238E27FC236}">
                <a16:creationId xmlns:a16="http://schemas.microsoft.com/office/drawing/2014/main" id="{001523A3-D0A5-3447-9A4B-DA59FA07C8E9}"/>
              </a:ext>
            </a:extLst>
          </p:cNvPr>
          <p:cNvSpPr/>
          <p:nvPr/>
        </p:nvSpPr>
        <p:spPr>
          <a:xfrm>
            <a:off x="4060" y="-6035"/>
            <a:ext cx="9726896" cy="176403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77E6DF-4EA3-D14D-8E13-28AB8D609DD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76384" y="158458"/>
            <a:ext cx="9366739" cy="1705487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Talking about a future school trip</a:t>
            </a:r>
          </a:p>
          <a:p>
            <a:r>
              <a:rPr lang="en-US" sz="2400" dirty="0"/>
              <a:t>Ordering food ink in a café or market&amp;</a:t>
            </a:r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D2F97453-494C-5746-8E17-4A67EE1BF309}"/>
              </a:ext>
            </a:extLst>
          </p:cNvPr>
          <p:cNvSpPr/>
          <p:nvPr/>
        </p:nvSpPr>
        <p:spPr>
          <a:xfrm rot="16200000">
            <a:off x="608268" y="13652220"/>
            <a:ext cx="2780712" cy="2184400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61D24CC-941E-4C47-B0EC-E144352A4A74}"/>
              </a:ext>
            </a:extLst>
          </p:cNvPr>
          <p:cNvSpPr/>
          <p:nvPr/>
        </p:nvSpPr>
        <p:spPr>
          <a:xfrm>
            <a:off x="1953674" y="15522198"/>
            <a:ext cx="6575417" cy="61073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2ABDDAA7-1330-5846-8957-036F466F9A01}"/>
              </a:ext>
            </a:extLst>
          </p:cNvPr>
          <p:cNvSpPr/>
          <p:nvPr/>
        </p:nvSpPr>
        <p:spPr>
          <a:xfrm rot="5400000" flipH="1">
            <a:off x="6418957" y="11386281"/>
            <a:ext cx="2847721" cy="2325134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8EE221F3-E29A-7E44-BA3E-4DDEF353168D}"/>
              </a:ext>
            </a:extLst>
          </p:cNvPr>
          <p:cNvSpPr/>
          <p:nvPr/>
        </p:nvSpPr>
        <p:spPr>
          <a:xfrm>
            <a:off x="1928849" y="13352216"/>
            <a:ext cx="5942715" cy="62184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BBA4EACD-79B2-9047-926C-4179677F6DF3}"/>
              </a:ext>
            </a:extLst>
          </p:cNvPr>
          <p:cNvSpPr/>
          <p:nvPr/>
        </p:nvSpPr>
        <p:spPr>
          <a:xfrm>
            <a:off x="2032661" y="11131593"/>
            <a:ext cx="5841604" cy="65015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8EF7BC0-BD7F-BD4C-8DBE-13C9030B0FE6}"/>
              </a:ext>
            </a:extLst>
          </p:cNvPr>
          <p:cNvSpPr/>
          <p:nvPr/>
        </p:nvSpPr>
        <p:spPr>
          <a:xfrm rot="16200000">
            <a:off x="670067" y="9270881"/>
            <a:ext cx="2800986" cy="2229301"/>
          </a:xfrm>
          <a:prstGeom prst="blockArc">
            <a:avLst>
              <a:gd name="adj1" fmla="val 10532807"/>
              <a:gd name="adj2" fmla="val 263439"/>
              <a:gd name="adj3" fmla="val 28511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E050A4CB-2DFF-4C43-B71B-CB7634BAF8C7}"/>
              </a:ext>
            </a:extLst>
          </p:cNvPr>
          <p:cNvSpPr/>
          <p:nvPr/>
        </p:nvSpPr>
        <p:spPr>
          <a:xfrm rot="5400000" flipH="1">
            <a:off x="6344822" y="7070001"/>
            <a:ext cx="2805423" cy="2287911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4ED9223C-B305-724C-860B-8788F8ED72BC}"/>
              </a:ext>
            </a:extLst>
          </p:cNvPr>
          <p:cNvSpPr/>
          <p:nvPr/>
        </p:nvSpPr>
        <p:spPr>
          <a:xfrm>
            <a:off x="2032660" y="8981637"/>
            <a:ext cx="5935711" cy="652772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5B6ECEE5-8B0A-BE49-88D6-380CCB5771D4}"/>
              </a:ext>
            </a:extLst>
          </p:cNvPr>
          <p:cNvSpPr/>
          <p:nvPr/>
        </p:nvSpPr>
        <p:spPr>
          <a:xfrm>
            <a:off x="2114179" y="6821733"/>
            <a:ext cx="5827821" cy="61739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Block Arc 142">
            <a:extLst>
              <a:ext uri="{FF2B5EF4-FFF2-40B4-BE49-F238E27FC236}">
                <a16:creationId xmlns:a16="http://schemas.microsoft.com/office/drawing/2014/main" id="{F9A4C65A-77AF-D444-B52E-87C937A7CC66}"/>
              </a:ext>
            </a:extLst>
          </p:cNvPr>
          <p:cNvSpPr/>
          <p:nvPr/>
        </p:nvSpPr>
        <p:spPr>
          <a:xfrm rot="16200000">
            <a:off x="758789" y="4966051"/>
            <a:ext cx="2763038" cy="2184400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4" name="Block Arc 213">
            <a:extLst>
              <a:ext uri="{FF2B5EF4-FFF2-40B4-BE49-F238E27FC236}">
                <a16:creationId xmlns:a16="http://schemas.microsoft.com/office/drawing/2014/main" id="{9BB00DD6-C4C4-7348-AD3E-28EAE4D8492B}"/>
              </a:ext>
            </a:extLst>
          </p:cNvPr>
          <p:cNvSpPr/>
          <p:nvPr/>
        </p:nvSpPr>
        <p:spPr>
          <a:xfrm rot="5400000" flipH="1">
            <a:off x="6315755" y="2785276"/>
            <a:ext cx="2800409" cy="2204310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19CB39D4-AD12-0B45-8E85-C9D1845FD3AE}"/>
              </a:ext>
            </a:extLst>
          </p:cNvPr>
          <p:cNvSpPr/>
          <p:nvPr/>
        </p:nvSpPr>
        <p:spPr>
          <a:xfrm>
            <a:off x="2114182" y="4676732"/>
            <a:ext cx="5733212" cy="60417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val 223">
            <a:extLst>
              <a:ext uri="{FF2B5EF4-FFF2-40B4-BE49-F238E27FC236}">
                <a16:creationId xmlns:a16="http://schemas.microsoft.com/office/drawing/2014/main" id="{ACF0C630-75E2-F848-B9E5-7E5905E2C993}"/>
              </a:ext>
            </a:extLst>
          </p:cNvPr>
          <p:cNvSpPr/>
          <p:nvPr/>
        </p:nvSpPr>
        <p:spPr>
          <a:xfrm>
            <a:off x="7536442" y="8522806"/>
            <a:ext cx="1214980" cy="130486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37258FC4-E633-1F40-B961-0AFD7DEF4AD4}"/>
              </a:ext>
            </a:extLst>
          </p:cNvPr>
          <p:cNvSpPr/>
          <p:nvPr/>
        </p:nvSpPr>
        <p:spPr>
          <a:xfrm>
            <a:off x="7726139" y="8723589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Oval 227">
            <a:extLst>
              <a:ext uri="{FF2B5EF4-FFF2-40B4-BE49-F238E27FC236}">
                <a16:creationId xmlns:a16="http://schemas.microsoft.com/office/drawing/2014/main" id="{AB96207F-9876-7A4C-8CB8-0378596E3D43}"/>
              </a:ext>
            </a:extLst>
          </p:cNvPr>
          <p:cNvSpPr/>
          <p:nvPr/>
        </p:nvSpPr>
        <p:spPr>
          <a:xfrm>
            <a:off x="8003494" y="12006378"/>
            <a:ext cx="1214980" cy="130486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78D87C2B-4ED1-1C4B-B314-D95374A7846D}"/>
              </a:ext>
            </a:extLst>
          </p:cNvPr>
          <p:cNvSpPr/>
          <p:nvPr/>
        </p:nvSpPr>
        <p:spPr>
          <a:xfrm>
            <a:off x="8191763" y="12192149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B5CF508-9F97-7344-A588-8737134FC758}"/>
              </a:ext>
            </a:extLst>
          </p:cNvPr>
          <p:cNvSpPr/>
          <p:nvPr/>
        </p:nvSpPr>
        <p:spPr>
          <a:xfrm>
            <a:off x="1953674" y="2459522"/>
            <a:ext cx="5854586" cy="62936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5400000">
            <a:off x="2464480" y="421602"/>
            <a:ext cx="938427" cy="735967"/>
          </a:xfrm>
          <a:prstGeom prst="triangle">
            <a:avLst>
              <a:gd name="adj" fmla="val 45360"/>
            </a:avLst>
          </a:prstGeom>
          <a:gradFill>
            <a:gsLst>
              <a:gs pos="0">
                <a:srgbClr val="C00000"/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rgbClr val="C00000"/>
              </a:gs>
              <a:gs pos="100000">
                <a:srgbClr val="00206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2392CED-199C-044B-8C83-9528D182044C}"/>
              </a:ext>
            </a:extLst>
          </p:cNvPr>
          <p:cNvSpPr txBox="1"/>
          <p:nvPr/>
        </p:nvSpPr>
        <p:spPr>
          <a:xfrm>
            <a:off x="8188605" y="12254054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EC6A36B-BE5D-9742-9412-BEDB5350E9B4}"/>
              </a:ext>
            </a:extLst>
          </p:cNvPr>
          <p:cNvSpPr txBox="1"/>
          <p:nvPr/>
        </p:nvSpPr>
        <p:spPr>
          <a:xfrm>
            <a:off x="8200158" y="12343708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8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42C74E4-6C67-AB42-B00E-14010A9DAB4A}"/>
              </a:ext>
            </a:extLst>
          </p:cNvPr>
          <p:cNvSpPr txBox="1"/>
          <p:nvPr/>
        </p:nvSpPr>
        <p:spPr>
          <a:xfrm>
            <a:off x="7713758" y="8770298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8E84878-B999-3E45-A62E-A5D9A1ABF6E1}"/>
              </a:ext>
            </a:extLst>
          </p:cNvPr>
          <p:cNvSpPr txBox="1"/>
          <p:nvPr/>
        </p:nvSpPr>
        <p:spPr>
          <a:xfrm>
            <a:off x="7738521" y="8804535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9</a:t>
            </a:r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80735897-8BBA-DB41-B061-A9B018CCEA5B}"/>
              </a:ext>
            </a:extLst>
          </p:cNvPr>
          <p:cNvSpPr/>
          <p:nvPr/>
        </p:nvSpPr>
        <p:spPr>
          <a:xfrm>
            <a:off x="2217590" y="4313455"/>
            <a:ext cx="1214980" cy="130486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B86E97AE-F6AD-3941-9977-D85456F283F2}"/>
              </a:ext>
            </a:extLst>
          </p:cNvPr>
          <p:cNvSpPr/>
          <p:nvPr/>
        </p:nvSpPr>
        <p:spPr>
          <a:xfrm>
            <a:off x="2407312" y="4505859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97388CA-480C-FF4C-8413-3D86DF3CDAEA}"/>
              </a:ext>
            </a:extLst>
          </p:cNvPr>
          <p:cNvSpPr txBox="1"/>
          <p:nvPr/>
        </p:nvSpPr>
        <p:spPr>
          <a:xfrm>
            <a:off x="2389906" y="4604325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418B80D-A453-EC4A-95CC-6785F89B09BA}"/>
              </a:ext>
            </a:extLst>
          </p:cNvPr>
          <p:cNvSpPr txBox="1"/>
          <p:nvPr/>
        </p:nvSpPr>
        <p:spPr>
          <a:xfrm>
            <a:off x="2405133" y="4641482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10</a:t>
            </a:r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67D857C8-6DBF-1441-BED6-4FF1EB531C36}"/>
              </a:ext>
            </a:extLst>
          </p:cNvPr>
          <p:cNvSpPr/>
          <p:nvPr/>
        </p:nvSpPr>
        <p:spPr>
          <a:xfrm>
            <a:off x="7085331" y="15136909"/>
            <a:ext cx="1214980" cy="130486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7276162" y="15336268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F347F049-5853-0C49-B90B-3270038CAC6A}"/>
              </a:ext>
            </a:extLst>
          </p:cNvPr>
          <p:cNvCxnSpPr>
            <a:cxnSpLocks/>
          </p:cNvCxnSpPr>
          <p:nvPr/>
        </p:nvCxnSpPr>
        <p:spPr>
          <a:xfrm flipH="1">
            <a:off x="8536454" y="11643627"/>
            <a:ext cx="243197" cy="18886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432DE9D9-B0B5-F742-8942-7B37AAB3C019}"/>
              </a:ext>
            </a:extLst>
          </p:cNvPr>
          <p:cNvCxnSpPr>
            <a:cxnSpLocks/>
          </p:cNvCxnSpPr>
          <p:nvPr/>
        </p:nvCxnSpPr>
        <p:spPr>
          <a:xfrm flipV="1">
            <a:off x="6100268" y="15861982"/>
            <a:ext cx="10297" cy="456747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ED5654B3-6730-9743-8B5B-BB63078882F5}"/>
              </a:ext>
            </a:extLst>
          </p:cNvPr>
          <p:cNvCxnSpPr>
            <a:cxnSpLocks/>
          </p:cNvCxnSpPr>
          <p:nvPr/>
        </p:nvCxnSpPr>
        <p:spPr>
          <a:xfrm>
            <a:off x="5433762" y="15327326"/>
            <a:ext cx="1" cy="41624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00E6D38E-3F60-8646-B0C0-1F4A34240498}"/>
              </a:ext>
            </a:extLst>
          </p:cNvPr>
          <p:cNvCxnSpPr>
            <a:cxnSpLocks/>
          </p:cNvCxnSpPr>
          <p:nvPr/>
        </p:nvCxnSpPr>
        <p:spPr>
          <a:xfrm flipH="1">
            <a:off x="3078119" y="15446704"/>
            <a:ext cx="1541" cy="422321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DDCFADFF-18E9-314C-BA93-B0E2EAA0B395}"/>
              </a:ext>
            </a:extLst>
          </p:cNvPr>
          <p:cNvCxnSpPr>
            <a:cxnSpLocks/>
          </p:cNvCxnSpPr>
          <p:nvPr/>
        </p:nvCxnSpPr>
        <p:spPr>
          <a:xfrm flipV="1">
            <a:off x="4277832" y="15983990"/>
            <a:ext cx="0" cy="25557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22C34EC9-0363-624B-91C8-BC3109AEE089}"/>
              </a:ext>
            </a:extLst>
          </p:cNvPr>
          <p:cNvCxnSpPr>
            <a:cxnSpLocks/>
          </p:cNvCxnSpPr>
          <p:nvPr/>
        </p:nvCxnSpPr>
        <p:spPr>
          <a:xfrm>
            <a:off x="7103052" y="10953838"/>
            <a:ext cx="25416" cy="369578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C01852B1-E08D-2243-A474-5E7835DAB027}"/>
              </a:ext>
            </a:extLst>
          </p:cNvPr>
          <p:cNvCxnSpPr>
            <a:cxnSpLocks/>
          </p:cNvCxnSpPr>
          <p:nvPr/>
        </p:nvCxnSpPr>
        <p:spPr>
          <a:xfrm flipV="1">
            <a:off x="6558621" y="11620703"/>
            <a:ext cx="38213" cy="373718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 flipV="1">
            <a:off x="1976818" y="15917970"/>
            <a:ext cx="93742" cy="281127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A7C6716C-32A9-3E41-9445-F62338DFDF8F}"/>
              </a:ext>
            </a:extLst>
          </p:cNvPr>
          <p:cNvCxnSpPr>
            <a:cxnSpLocks/>
          </p:cNvCxnSpPr>
          <p:nvPr/>
        </p:nvCxnSpPr>
        <p:spPr>
          <a:xfrm flipH="1" flipV="1">
            <a:off x="8094558" y="4850008"/>
            <a:ext cx="381743" cy="33012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Straight Connector 375">
            <a:extLst>
              <a:ext uri="{FF2B5EF4-FFF2-40B4-BE49-F238E27FC236}">
                <a16:creationId xmlns:a16="http://schemas.microsoft.com/office/drawing/2014/main" id="{192FEB05-E34C-E146-9EA6-587B7AEFD772}"/>
              </a:ext>
            </a:extLst>
          </p:cNvPr>
          <p:cNvCxnSpPr>
            <a:cxnSpLocks/>
          </p:cNvCxnSpPr>
          <p:nvPr/>
        </p:nvCxnSpPr>
        <p:spPr>
          <a:xfrm flipH="1">
            <a:off x="8549045" y="3651806"/>
            <a:ext cx="378599" cy="10191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Connector 379">
            <a:extLst>
              <a:ext uri="{FF2B5EF4-FFF2-40B4-BE49-F238E27FC236}">
                <a16:creationId xmlns:a16="http://schemas.microsoft.com/office/drawing/2014/main" id="{22821085-9B01-1643-85C1-C64AF10D1D68}"/>
              </a:ext>
            </a:extLst>
          </p:cNvPr>
          <p:cNvCxnSpPr>
            <a:cxnSpLocks/>
          </p:cNvCxnSpPr>
          <p:nvPr/>
        </p:nvCxnSpPr>
        <p:spPr>
          <a:xfrm flipH="1">
            <a:off x="8132341" y="2514045"/>
            <a:ext cx="218721" cy="260213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Straight Connector 383">
            <a:extLst>
              <a:ext uri="{FF2B5EF4-FFF2-40B4-BE49-F238E27FC236}">
                <a16:creationId xmlns:a16="http://schemas.microsoft.com/office/drawing/2014/main" id="{8E3DE95F-9ECA-3346-BB38-F9EBCA9A37B9}"/>
              </a:ext>
            </a:extLst>
          </p:cNvPr>
          <p:cNvCxnSpPr>
            <a:cxnSpLocks/>
          </p:cNvCxnSpPr>
          <p:nvPr/>
        </p:nvCxnSpPr>
        <p:spPr>
          <a:xfrm>
            <a:off x="8016300" y="4065668"/>
            <a:ext cx="344609" cy="0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Connector 385">
            <a:extLst>
              <a:ext uri="{FF2B5EF4-FFF2-40B4-BE49-F238E27FC236}">
                <a16:creationId xmlns:a16="http://schemas.microsoft.com/office/drawing/2014/main" id="{B16335DF-B3E6-9C43-8DA5-AD74166C867F}"/>
              </a:ext>
            </a:extLst>
          </p:cNvPr>
          <p:cNvCxnSpPr>
            <a:cxnSpLocks/>
          </p:cNvCxnSpPr>
          <p:nvPr/>
        </p:nvCxnSpPr>
        <p:spPr>
          <a:xfrm flipH="1" flipV="1">
            <a:off x="8579595" y="4477281"/>
            <a:ext cx="270983" cy="89434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Connector 387">
            <a:extLst>
              <a:ext uri="{FF2B5EF4-FFF2-40B4-BE49-F238E27FC236}">
                <a16:creationId xmlns:a16="http://schemas.microsoft.com/office/drawing/2014/main" id="{24E180E0-EF2A-9645-9783-CACAE2FBF8CE}"/>
              </a:ext>
            </a:extLst>
          </p:cNvPr>
          <p:cNvCxnSpPr>
            <a:cxnSpLocks/>
          </p:cNvCxnSpPr>
          <p:nvPr/>
        </p:nvCxnSpPr>
        <p:spPr>
          <a:xfrm>
            <a:off x="6315865" y="2361580"/>
            <a:ext cx="4789" cy="37109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Straight Connector 391">
            <a:extLst>
              <a:ext uri="{FF2B5EF4-FFF2-40B4-BE49-F238E27FC236}">
                <a16:creationId xmlns:a16="http://schemas.microsoft.com/office/drawing/2014/main" id="{D8FE89EB-BF86-E64A-8A5A-7463636CC8B2}"/>
              </a:ext>
            </a:extLst>
          </p:cNvPr>
          <p:cNvCxnSpPr>
            <a:cxnSpLocks/>
          </p:cNvCxnSpPr>
          <p:nvPr/>
        </p:nvCxnSpPr>
        <p:spPr>
          <a:xfrm flipV="1">
            <a:off x="7400656" y="2780143"/>
            <a:ext cx="135786" cy="35240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Straight Connector 393">
            <a:extLst>
              <a:ext uri="{FF2B5EF4-FFF2-40B4-BE49-F238E27FC236}">
                <a16:creationId xmlns:a16="http://schemas.microsoft.com/office/drawing/2014/main" id="{4A004A65-F6C5-4141-8C1F-EA48F18945B6}"/>
              </a:ext>
            </a:extLst>
          </p:cNvPr>
          <p:cNvCxnSpPr>
            <a:cxnSpLocks/>
          </p:cNvCxnSpPr>
          <p:nvPr/>
        </p:nvCxnSpPr>
        <p:spPr>
          <a:xfrm flipV="1">
            <a:off x="5827672" y="2921389"/>
            <a:ext cx="0" cy="350818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Connector 396">
            <a:extLst>
              <a:ext uri="{FF2B5EF4-FFF2-40B4-BE49-F238E27FC236}">
                <a16:creationId xmlns:a16="http://schemas.microsoft.com/office/drawing/2014/main" id="{F70F3003-89B2-7F44-9499-10B368800312}"/>
              </a:ext>
            </a:extLst>
          </p:cNvPr>
          <p:cNvCxnSpPr>
            <a:cxnSpLocks/>
          </p:cNvCxnSpPr>
          <p:nvPr/>
        </p:nvCxnSpPr>
        <p:spPr>
          <a:xfrm flipH="1">
            <a:off x="3725611" y="2310443"/>
            <a:ext cx="1" cy="475192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554B049-F74B-48F1-A036-FC00BC393C00}"/>
              </a:ext>
            </a:extLst>
          </p:cNvPr>
          <p:cNvSpPr txBox="1"/>
          <p:nvPr/>
        </p:nvSpPr>
        <p:spPr>
          <a:xfrm>
            <a:off x="4101577" y="140654"/>
            <a:ext cx="4421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haroni" panose="020B0604020202020204" pitchFamily="2" charset="-79"/>
                <a:cs typeface="Aharoni" panose="020B0604020202020204" pitchFamily="2" charset="-79"/>
              </a:rPr>
              <a:t>German Curriculum map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7A07DE-C984-5043-ABB4-D3D967D43357}"/>
              </a:ext>
            </a:extLst>
          </p:cNvPr>
          <p:cNvSpPr txBox="1"/>
          <p:nvPr/>
        </p:nvSpPr>
        <p:spPr>
          <a:xfrm>
            <a:off x="7265978" y="15513490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BE9DFE9-D2AE-C14C-AB63-41C6DF192559}"/>
              </a:ext>
            </a:extLst>
          </p:cNvPr>
          <p:cNvSpPr txBox="1"/>
          <p:nvPr/>
        </p:nvSpPr>
        <p:spPr>
          <a:xfrm>
            <a:off x="7265978" y="15429809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cxnSp>
        <p:nvCxnSpPr>
          <p:cNvPr id="402" name="Straight Connector 401">
            <a:extLst>
              <a:ext uri="{FF2B5EF4-FFF2-40B4-BE49-F238E27FC236}">
                <a16:creationId xmlns:a16="http://schemas.microsoft.com/office/drawing/2014/main" id="{4C8A4E39-A5D3-4E3C-B675-233EEF1AD624}"/>
              </a:ext>
            </a:extLst>
          </p:cNvPr>
          <p:cNvCxnSpPr>
            <a:cxnSpLocks/>
          </p:cNvCxnSpPr>
          <p:nvPr/>
        </p:nvCxnSpPr>
        <p:spPr>
          <a:xfrm flipV="1">
            <a:off x="988134" y="15136909"/>
            <a:ext cx="255319" cy="247025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Connector 413">
            <a:extLst>
              <a:ext uri="{FF2B5EF4-FFF2-40B4-BE49-F238E27FC236}">
                <a16:creationId xmlns:a16="http://schemas.microsoft.com/office/drawing/2014/main" id="{970C0AA5-ED89-4EB0-B167-A719E81A435C}"/>
              </a:ext>
            </a:extLst>
          </p:cNvPr>
          <p:cNvCxnSpPr>
            <a:cxnSpLocks/>
          </p:cNvCxnSpPr>
          <p:nvPr/>
        </p:nvCxnSpPr>
        <p:spPr>
          <a:xfrm>
            <a:off x="1809824" y="13311247"/>
            <a:ext cx="725997" cy="38260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Straight Connector 414">
            <a:extLst>
              <a:ext uri="{FF2B5EF4-FFF2-40B4-BE49-F238E27FC236}">
                <a16:creationId xmlns:a16="http://schemas.microsoft.com/office/drawing/2014/main" id="{4EE1B1BE-FD5F-4B20-B018-7A50F36F26B4}"/>
              </a:ext>
            </a:extLst>
          </p:cNvPr>
          <p:cNvCxnSpPr>
            <a:cxnSpLocks/>
          </p:cNvCxnSpPr>
          <p:nvPr/>
        </p:nvCxnSpPr>
        <p:spPr>
          <a:xfrm flipH="1" flipV="1">
            <a:off x="1175766" y="14310934"/>
            <a:ext cx="438271" cy="207546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Straight Connector 415">
            <a:extLst>
              <a:ext uri="{FF2B5EF4-FFF2-40B4-BE49-F238E27FC236}">
                <a16:creationId xmlns:a16="http://schemas.microsoft.com/office/drawing/2014/main" id="{AF52F4AD-7FD7-46EA-8CF6-709D7AEBBF7E}"/>
              </a:ext>
            </a:extLst>
          </p:cNvPr>
          <p:cNvCxnSpPr>
            <a:cxnSpLocks/>
          </p:cNvCxnSpPr>
          <p:nvPr/>
        </p:nvCxnSpPr>
        <p:spPr>
          <a:xfrm>
            <a:off x="4113248" y="13221747"/>
            <a:ext cx="1" cy="47210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" name="Straight Connector 424">
            <a:extLst>
              <a:ext uri="{FF2B5EF4-FFF2-40B4-BE49-F238E27FC236}">
                <a16:creationId xmlns:a16="http://schemas.microsoft.com/office/drawing/2014/main" id="{866897A3-A6FE-40C7-8A62-80E372D7DDE7}"/>
              </a:ext>
            </a:extLst>
          </p:cNvPr>
          <p:cNvCxnSpPr>
            <a:cxnSpLocks/>
          </p:cNvCxnSpPr>
          <p:nvPr/>
        </p:nvCxnSpPr>
        <p:spPr>
          <a:xfrm flipV="1">
            <a:off x="7051890" y="9380158"/>
            <a:ext cx="0" cy="38969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E006AFED-B36A-42B2-838D-74D7FD52867D}"/>
              </a:ext>
            </a:extLst>
          </p:cNvPr>
          <p:cNvCxnSpPr>
            <a:cxnSpLocks/>
          </p:cNvCxnSpPr>
          <p:nvPr/>
        </p:nvCxnSpPr>
        <p:spPr>
          <a:xfrm flipH="1">
            <a:off x="7774489" y="11046223"/>
            <a:ext cx="455087" cy="264477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2" name="Straight Connector 471">
            <a:extLst>
              <a:ext uri="{FF2B5EF4-FFF2-40B4-BE49-F238E27FC236}">
                <a16:creationId xmlns:a16="http://schemas.microsoft.com/office/drawing/2014/main" id="{62ABF8E8-F9DE-460A-98CD-549E4EA7B3A6}"/>
              </a:ext>
            </a:extLst>
          </p:cNvPr>
          <p:cNvCxnSpPr>
            <a:cxnSpLocks/>
          </p:cNvCxnSpPr>
          <p:nvPr/>
        </p:nvCxnSpPr>
        <p:spPr>
          <a:xfrm>
            <a:off x="5409938" y="10940233"/>
            <a:ext cx="119329" cy="420638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1" name="Straight Connector 480">
            <a:extLst>
              <a:ext uri="{FF2B5EF4-FFF2-40B4-BE49-F238E27FC236}">
                <a16:creationId xmlns:a16="http://schemas.microsoft.com/office/drawing/2014/main" id="{459D4038-7592-473C-B07D-B8BCF35F433B}"/>
              </a:ext>
            </a:extLst>
          </p:cNvPr>
          <p:cNvCxnSpPr>
            <a:cxnSpLocks/>
          </p:cNvCxnSpPr>
          <p:nvPr/>
        </p:nvCxnSpPr>
        <p:spPr>
          <a:xfrm flipV="1">
            <a:off x="4979374" y="11625004"/>
            <a:ext cx="0" cy="305818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4" name="Straight Connector 493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>
            <a:off x="6320654" y="8868005"/>
            <a:ext cx="0" cy="469974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4" name="Straight Connector 503">
            <a:extLst>
              <a:ext uri="{FF2B5EF4-FFF2-40B4-BE49-F238E27FC236}">
                <a16:creationId xmlns:a16="http://schemas.microsoft.com/office/drawing/2014/main" id="{7E0896E7-7A54-49A3-9CF3-0F6077FC5A93}"/>
              </a:ext>
            </a:extLst>
          </p:cNvPr>
          <p:cNvCxnSpPr>
            <a:cxnSpLocks/>
          </p:cNvCxnSpPr>
          <p:nvPr/>
        </p:nvCxnSpPr>
        <p:spPr>
          <a:xfrm>
            <a:off x="3831228" y="11013228"/>
            <a:ext cx="21512" cy="35658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6" name="Straight Connector 505">
            <a:extLst>
              <a:ext uri="{FF2B5EF4-FFF2-40B4-BE49-F238E27FC236}">
                <a16:creationId xmlns:a16="http://schemas.microsoft.com/office/drawing/2014/main" id="{849B89FE-810A-4085-9945-ED6A7870C5EA}"/>
              </a:ext>
            </a:extLst>
          </p:cNvPr>
          <p:cNvCxnSpPr>
            <a:cxnSpLocks/>
          </p:cNvCxnSpPr>
          <p:nvPr/>
        </p:nvCxnSpPr>
        <p:spPr>
          <a:xfrm flipV="1">
            <a:off x="2811382" y="11475245"/>
            <a:ext cx="69075" cy="381037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9" name="Straight Connector 518">
            <a:extLst>
              <a:ext uri="{FF2B5EF4-FFF2-40B4-BE49-F238E27FC236}">
                <a16:creationId xmlns:a16="http://schemas.microsoft.com/office/drawing/2014/main" id="{D1F5CCE5-2347-454D-B30C-A14E567FFB33}"/>
              </a:ext>
            </a:extLst>
          </p:cNvPr>
          <p:cNvCxnSpPr>
            <a:cxnSpLocks/>
          </p:cNvCxnSpPr>
          <p:nvPr/>
        </p:nvCxnSpPr>
        <p:spPr>
          <a:xfrm flipH="1">
            <a:off x="1394901" y="10852015"/>
            <a:ext cx="414923" cy="279578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0" name="Straight Connector 529">
            <a:extLst>
              <a:ext uri="{FF2B5EF4-FFF2-40B4-BE49-F238E27FC236}">
                <a16:creationId xmlns:a16="http://schemas.microsoft.com/office/drawing/2014/main" id="{A35A5061-95DD-4F04-8D1C-A5AE0DF4AA54}"/>
              </a:ext>
            </a:extLst>
          </p:cNvPr>
          <p:cNvCxnSpPr>
            <a:cxnSpLocks/>
          </p:cNvCxnSpPr>
          <p:nvPr/>
        </p:nvCxnSpPr>
        <p:spPr>
          <a:xfrm flipV="1">
            <a:off x="7810058" y="11628044"/>
            <a:ext cx="257317" cy="18299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2" name="Straight Connector 531">
            <a:extLst>
              <a:ext uri="{FF2B5EF4-FFF2-40B4-BE49-F238E27FC236}">
                <a16:creationId xmlns:a16="http://schemas.microsoft.com/office/drawing/2014/main" id="{F30CF106-B6D9-494F-AA3F-A2B8566D7232}"/>
              </a:ext>
            </a:extLst>
          </p:cNvPr>
          <p:cNvCxnSpPr>
            <a:cxnSpLocks/>
          </p:cNvCxnSpPr>
          <p:nvPr/>
        </p:nvCxnSpPr>
        <p:spPr>
          <a:xfrm>
            <a:off x="921049" y="9442031"/>
            <a:ext cx="525150" cy="192378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9" name="Straight Connector 538">
            <a:extLst>
              <a:ext uri="{FF2B5EF4-FFF2-40B4-BE49-F238E27FC236}">
                <a16:creationId xmlns:a16="http://schemas.microsoft.com/office/drawing/2014/main" id="{BBD94BE1-975F-46D7-9A05-07FE1B11442A}"/>
              </a:ext>
            </a:extLst>
          </p:cNvPr>
          <p:cNvCxnSpPr>
            <a:cxnSpLocks/>
          </p:cNvCxnSpPr>
          <p:nvPr/>
        </p:nvCxnSpPr>
        <p:spPr>
          <a:xfrm flipV="1">
            <a:off x="2618685" y="9337979"/>
            <a:ext cx="0" cy="35361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" name="Straight Connector 553">
            <a:extLst>
              <a:ext uri="{FF2B5EF4-FFF2-40B4-BE49-F238E27FC236}">
                <a16:creationId xmlns:a16="http://schemas.microsoft.com/office/drawing/2014/main" id="{E645F525-DF7A-4582-BA5B-476916A29531}"/>
              </a:ext>
            </a:extLst>
          </p:cNvPr>
          <p:cNvCxnSpPr>
            <a:cxnSpLocks/>
          </p:cNvCxnSpPr>
          <p:nvPr/>
        </p:nvCxnSpPr>
        <p:spPr>
          <a:xfrm flipV="1">
            <a:off x="5250300" y="9396415"/>
            <a:ext cx="0" cy="28361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7" name="Straight Connector 556">
            <a:extLst>
              <a:ext uri="{FF2B5EF4-FFF2-40B4-BE49-F238E27FC236}">
                <a16:creationId xmlns:a16="http://schemas.microsoft.com/office/drawing/2014/main" id="{6D2CA6D4-B783-4475-9FB8-1D76F9FB7BB6}"/>
              </a:ext>
            </a:extLst>
          </p:cNvPr>
          <p:cNvCxnSpPr>
            <a:cxnSpLocks/>
          </p:cNvCxnSpPr>
          <p:nvPr/>
        </p:nvCxnSpPr>
        <p:spPr>
          <a:xfrm>
            <a:off x="4125820" y="8847646"/>
            <a:ext cx="0" cy="37048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4" name="Block Arc 573">
            <a:extLst>
              <a:ext uri="{FF2B5EF4-FFF2-40B4-BE49-F238E27FC236}">
                <a16:creationId xmlns:a16="http://schemas.microsoft.com/office/drawing/2014/main" id="{42DCC817-95A4-4F9E-B69E-5B3F826F1806}"/>
              </a:ext>
            </a:extLst>
          </p:cNvPr>
          <p:cNvSpPr/>
          <p:nvPr/>
        </p:nvSpPr>
        <p:spPr>
          <a:xfrm rot="16200000">
            <a:off x="677579" y="688094"/>
            <a:ext cx="2591870" cy="2184400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82" name="Straight Connector 581">
            <a:extLst>
              <a:ext uri="{FF2B5EF4-FFF2-40B4-BE49-F238E27FC236}">
                <a16:creationId xmlns:a16="http://schemas.microsoft.com/office/drawing/2014/main" id="{4D1BBD61-9F55-4579-996F-EFE618B7EA76}"/>
              </a:ext>
            </a:extLst>
          </p:cNvPr>
          <p:cNvCxnSpPr>
            <a:cxnSpLocks/>
          </p:cNvCxnSpPr>
          <p:nvPr/>
        </p:nvCxnSpPr>
        <p:spPr>
          <a:xfrm flipV="1">
            <a:off x="8094558" y="8002138"/>
            <a:ext cx="434533" cy="11671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" name="Straight Connector 583">
            <a:extLst>
              <a:ext uri="{FF2B5EF4-FFF2-40B4-BE49-F238E27FC236}">
                <a16:creationId xmlns:a16="http://schemas.microsoft.com/office/drawing/2014/main" id="{4DE56988-9563-47EE-97AA-4208AE65370A}"/>
              </a:ext>
            </a:extLst>
          </p:cNvPr>
          <p:cNvCxnSpPr>
            <a:cxnSpLocks/>
          </p:cNvCxnSpPr>
          <p:nvPr/>
        </p:nvCxnSpPr>
        <p:spPr>
          <a:xfrm flipH="1">
            <a:off x="8497502" y="7555022"/>
            <a:ext cx="452986" cy="61827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" name="Straight Connector 584">
            <a:extLst>
              <a:ext uri="{FF2B5EF4-FFF2-40B4-BE49-F238E27FC236}">
                <a16:creationId xmlns:a16="http://schemas.microsoft.com/office/drawing/2014/main" id="{ED97350C-F515-4F00-B9C2-7F4F13347875}"/>
              </a:ext>
            </a:extLst>
          </p:cNvPr>
          <p:cNvCxnSpPr>
            <a:cxnSpLocks/>
          </p:cNvCxnSpPr>
          <p:nvPr/>
        </p:nvCxnSpPr>
        <p:spPr>
          <a:xfrm flipH="1">
            <a:off x="8350159" y="7113319"/>
            <a:ext cx="270502" cy="137644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1" name="Straight Connector 590">
            <a:extLst>
              <a:ext uri="{FF2B5EF4-FFF2-40B4-BE49-F238E27FC236}">
                <a16:creationId xmlns:a16="http://schemas.microsoft.com/office/drawing/2014/main" id="{43DA3765-0617-44A0-BA4B-0446DA406BD9}"/>
              </a:ext>
            </a:extLst>
          </p:cNvPr>
          <p:cNvCxnSpPr>
            <a:cxnSpLocks/>
          </p:cNvCxnSpPr>
          <p:nvPr/>
        </p:nvCxnSpPr>
        <p:spPr>
          <a:xfrm flipV="1">
            <a:off x="7400656" y="7172343"/>
            <a:ext cx="0" cy="413592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8" name="Straight Connector 597">
            <a:extLst>
              <a:ext uri="{FF2B5EF4-FFF2-40B4-BE49-F238E27FC236}">
                <a16:creationId xmlns:a16="http://schemas.microsoft.com/office/drawing/2014/main" id="{104C83F5-434B-446C-8EFF-A20C47D069A3}"/>
              </a:ext>
            </a:extLst>
          </p:cNvPr>
          <p:cNvCxnSpPr>
            <a:cxnSpLocks/>
            <a:endCxn id="272" idx="1"/>
          </p:cNvCxnSpPr>
          <p:nvPr/>
        </p:nvCxnSpPr>
        <p:spPr>
          <a:xfrm flipH="1" flipV="1">
            <a:off x="5309744" y="7159031"/>
            <a:ext cx="231788" cy="445433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0" name="Straight Connector 599">
            <a:extLst>
              <a:ext uri="{FF2B5EF4-FFF2-40B4-BE49-F238E27FC236}">
                <a16:creationId xmlns:a16="http://schemas.microsoft.com/office/drawing/2014/main" id="{B6443DBE-18BC-4F8E-AB79-78F6C0DBA2DB}"/>
              </a:ext>
            </a:extLst>
          </p:cNvPr>
          <p:cNvCxnSpPr>
            <a:cxnSpLocks/>
          </p:cNvCxnSpPr>
          <p:nvPr/>
        </p:nvCxnSpPr>
        <p:spPr>
          <a:xfrm flipH="1">
            <a:off x="7989322" y="6750527"/>
            <a:ext cx="178994" cy="281678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2" name="Straight Connector 601">
            <a:extLst>
              <a:ext uri="{FF2B5EF4-FFF2-40B4-BE49-F238E27FC236}">
                <a16:creationId xmlns:a16="http://schemas.microsoft.com/office/drawing/2014/main" id="{16E1766B-69B7-4F10-8262-9916A640BB13}"/>
              </a:ext>
            </a:extLst>
          </p:cNvPr>
          <p:cNvCxnSpPr>
            <a:cxnSpLocks/>
          </p:cNvCxnSpPr>
          <p:nvPr/>
        </p:nvCxnSpPr>
        <p:spPr>
          <a:xfrm>
            <a:off x="6719401" y="6709182"/>
            <a:ext cx="45997" cy="265744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4" name="Straight Connector 603">
            <a:extLst>
              <a:ext uri="{FF2B5EF4-FFF2-40B4-BE49-F238E27FC236}">
                <a16:creationId xmlns:a16="http://schemas.microsoft.com/office/drawing/2014/main" id="{52614DFF-0EF6-4C6A-AD7D-9B4446A681E6}"/>
              </a:ext>
            </a:extLst>
          </p:cNvPr>
          <p:cNvCxnSpPr>
            <a:cxnSpLocks/>
          </p:cNvCxnSpPr>
          <p:nvPr/>
        </p:nvCxnSpPr>
        <p:spPr>
          <a:xfrm flipH="1">
            <a:off x="4746028" y="6754117"/>
            <a:ext cx="296733" cy="376311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Oval 219">
            <a:extLst>
              <a:ext uri="{FF2B5EF4-FFF2-40B4-BE49-F238E27FC236}">
                <a16:creationId xmlns:a16="http://schemas.microsoft.com/office/drawing/2014/main" id="{73B2E537-2E94-164D-A891-794C913A475F}"/>
              </a:ext>
            </a:extLst>
          </p:cNvPr>
          <p:cNvSpPr/>
          <p:nvPr/>
        </p:nvSpPr>
        <p:spPr>
          <a:xfrm>
            <a:off x="4102845" y="2127709"/>
            <a:ext cx="1214980" cy="130486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7F00163B-8BDB-AF44-A463-AD1ACB8794F0}"/>
              </a:ext>
            </a:extLst>
          </p:cNvPr>
          <p:cNvSpPr/>
          <p:nvPr/>
        </p:nvSpPr>
        <p:spPr>
          <a:xfrm>
            <a:off x="4279028" y="2333791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219AB6F-CC39-9542-9CB4-66613FD228E7}"/>
              </a:ext>
            </a:extLst>
          </p:cNvPr>
          <p:cNvSpPr txBox="1"/>
          <p:nvPr/>
        </p:nvSpPr>
        <p:spPr>
          <a:xfrm>
            <a:off x="4277832" y="2446223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11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6F20039-ABEA-BE47-B3A0-6B1A5F7867BE}"/>
              </a:ext>
            </a:extLst>
          </p:cNvPr>
          <p:cNvSpPr txBox="1"/>
          <p:nvPr/>
        </p:nvSpPr>
        <p:spPr>
          <a:xfrm>
            <a:off x="4263504" y="2401708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cxnSp>
        <p:nvCxnSpPr>
          <p:cNvPr id="619" name="Straight Connector 618">
            <a:extLst>
              <a:ext uri="{FF2B5EF4-FFF2-40B4-BE49-F238E27FC236}">
                <a16:creationId xmlns:a16="http://schemas.microsoft.com/office/drawing/2014/main" id="{4405E6CA-E5DD-422F-BBC2-0D02D90B9AF8}"/>
              </a:ext>
            </a:extLst>
          </p:cNvPr>
          <p:cNvCxnSpPr>
            <a:cxnSpLocks/>
          </p:cNvCxnSpPr>
          <p:nvPr/>
        </p:nvCxnSpPr>
        <p:spPr>
          <a:xfrm>
            <a:off x="3803297" y="6681342"/>
            <a:ext cx="173790" cy="293584"/>
          </a:xfrm>
          <a:prstGeom prst="line">
            <a:avLst/>
          </a:prstGeom>
          <a:ln w="19050">
            <a:solidFill>
              <a:schemeClr val="accent2">
                <a:lumMod val="40000"/>
                <a:lumOff val="6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2" name="Straight Connector 621">
            <a:extLst>
              <a:ext uri="{FF2B5EF4-FFF2-40B4-BE49-F238E27FC236}">
                <a16:creationId xmlns:a16="http://schemas.microsoft.com/office/drawing/2014/main" id="{601F9267-C793-45F7-A5A2-685EA190A17C}"/>
              </a:ext>
            </a:extLst>
          </p:cNvPr>
          <p:cNvCxnSpPr>
            <a:cxnSpLocks/>
          </p:cNvCxnSpPr>
          <p:nvPr/>
        </p:nvCxnSpPr>
        <p:spPr>
          <a:xfrm flipH="1" flipV="1">
            <a:off x="3531244" y="7337583"/>
            <a:ext cx="54162" cy="233441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5" name="Straight Connector 624">
            <a:extLst>
              <a:ext uri="{FF2B5EF4-FFF2-40B4-BE49-F238E27FC236}">
                <a16:creationId xmlns:a16="http://schemas.microsoft.com/office/drawing/2014/main" id="{3748E272-4500-4BA8-AE01-294AC988701B}"/>
              </a:ext>
            </a:extLst>
          </p:cNvPr>
          <p:cNvCxnSpPr>
            <a:cxnSpLocks/>
          </p:cNvCxnSpPr>
          <p:nvPr/>
        </p:nvCxnSpPr>
        <p:spPr>
          <a:xfrm flipV="1">
            <a:off x="1316608" y="7009693"/>
            <a:ext cx="432719" cy="294374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2" name="Straight Connector 631">
            <a:extLst>
              <a:ext uri="{FF2B5EF4-FFF2-40B4-BE49-F238E27FC236}">
                <a16:creationId xmlns:a16="http://schemas.microsoft.com/office/drawing/2014/main" id="{B6F03619-A72D-4CF0-8660-E25D5E191C26}"/>
              </a:ext>
            </a:extLst>
          </p:cNvPr>
          <p:cNvCxnSpPr>
            <a:cxnSpLocks/>
            <a:stCxn id="202" idx="3"/>
          </p:cNvCxnSpPr>
          <p:nvPr/>
        </p:nvCxnSpPr>
        <p:spPr>
          <a:xfrm flipV="1">
            <a:off x="1106565" y="6649064"/>
            <a:ext cx="339634" cy="99953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6" name="Straight Connector 635">
            <a:extLst>
              <a:ext uri="{FF2B5EF4-FFF2-40B4-BE49-F238E27FC236}">
                <a16:creationId xmlns:a16="http://schemas.microsoft.com/office/drawing/2014/main" id="{E6C2D989-6BCF-44BD-A06B-C7FA92BCF323}"/>
              </a:ext>
            </a:extLst>
          </p:cNvPr>
          <p:cNvCxnSpPr>
            <a:cxnSpLocks/>
          </p:cNvCxnSpPr>
          <p:nvPr/>
        </p:nvCxnSpPr>
        <p:spPr>
          <a:xfrm flipH="1">
            <a:off x="1374054" y="6158485"/>
            <a:ext cx="435770" cy="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5" name="Straight Connector 644">
            <a:extLst>
              <a:ext uri="{FF2B5EF4-FFF2-40B4-BE49-F238E27FC236}">
                <a16:creationId xmlns:a16="http://schemas.microsoft.com/office/drawing/2014/main" id="{81857D51-45D0-4E67-BB75-FE7B36966985}"/>
              </a:ext>
            </a:extLst>
          </p:cNvPr>
          <p:cNvCxnSpPr>
            <a:cxnSpLocks/>
          </p:cNvCxnSpPr>
          <p:nvPr/>
        </p:nvCxnSpPr>
        <p:spPr>
          <a:xfrm>
            <a:off x="1115793" y="5055073"/>
            <a:ext cx="451715" cy="23594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2" name="Straight Connector 651">
            <a:extLst>
              <a:ext uri="{FF2B5EF4-FFF2-40B4-BE49-F238E27FC236}">
                <a16:creationId xmlns:a16="http://schemas.microsoft.com/office/drawing/2014/main" id="{F9566611-CB48-4E47-A053-355DABBF7673}"/>
              </a:ext>
            </a:extLst>
          </p:cNvPr>
          <p:cNvCxnSpPr>
            <a:cxnSpLocks/>
          </p:cNvCxnSpPr>
          <p:nvPr/>
        </p:nvCxnSpPr>
        <p:spPr>
          <a:xfrm flipH="1" flipV="1">
            <a:off x="4781348" y="5115659"/>
            <a:ext cx="51804" cy="310108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3" name="Straight Connector 652">
            <a:extLst>
              <a:ext uri="{FF2B5EF4-FFF2-40B4-BE49-F238E27FC236}">
                <a16:creationId xmlns:a16="http://schemas.microsoft.com/office/drawing/2014/main" id="{B4B756DC-3C0D-4E23-B3CB-F7BC497B34CD}"/>
              </a:ext>
            </a:extLst>
          </p:cNvPr>
          <p:cNvCxnSpPr>
            <a:cxnSpLocks/>
          </p:cNvCxnSpPr>
          <p:nvPr/>
        </p:nvCxnSpPr>
        <p:spPr>
          <a:xfrm flipV="1">
            <a:off x="3761703" y="5055073"/>
            <a:ext cx="0" cy="413592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4" name="Straight Connector 653">
            <a:extLst>
              <a:ext uri="{FF2B5EF4-FFF2-40B4-BE49-F238E27FC236}">
                <a16:creationId xmlns:a16="http://schemas.microsoft.com/office/drawing/2014/main" id="{654912DF-DC0F-40EA-BBF4-8EA8558311B9}"/>
              </a:ext>
            </a:extLst>
          </p:cNvPr>
          <p:cNvCxnSpPr>
            <a:cxnSpLocks/>
          </p:cNvCxnSpPr>
          <p:nvPr/>
        </p:nvCxnSpPr>
        <p:spPr>
          <a:xfrm>
            <a:off x="4253670" y="4561361"/>
            <a:ext cx="0" cy="358894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0" name="Straight Connector 659">
            <a:extLst>
              <a:ext uri="{FF2B5EF4-FFF2-40B4-BE49-F238E27FC236}">
                <a16:creationId xmlns:a16="http://schemas.microsoft.com/office/drawing/2014/main" id="{4E50602A-F6B8-4E11-B6D2-F50AB4361A08}"/>
              </a:ext>
            </a:extLst>
          </p:cNvPr>
          <p:cNvCxnSpPr>
            <a:cxnSpLocks/>
            <a:stCxn id="262" idx="0"/>
          </p:cNvCxnSpPr>
          <p:nvPr/>
        </p:nvCxnSpPr>
        <p:spPr>
          <a:xfrm flipV="1">
            <a:off x="6020873" y="5112603"/>
            <a:ext cx="98164" cy="269980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1" name="Straight Connector 660">
            <a:extLst>
              <a:ext uri="{FF2B5EF4-FFF2-40B4-BE49-F238E27FC236}">
                <a16:creationId xmlns:a16="http://schemas.microsoft.com/office/drawing/2014/main" id="{D71852D8-1A13-46D5-9ED9-C188B1FC9C13}"/>
              </a:ext>
            </a:extLst>
          </p:cNvPr>
          <p:cNvCxnSpPr>
            <a:cxnSpLocks/>
          </p:cNvCxnSpPr>
          <p:nvPr/>
        </p:nvCxnSpPr>
        <p:spPr>
          <a:xfrm>
            <a:off x="5338147" y="4561361"/>
            <a:ext cx="9096" cy="353531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6" name="Straight Connector 665">
            <a:extLst>
              <a:ext uri="{FF2B5EF4-FFF2-40B4-BE49-F238E27FC236}">
                <a16:creationId xmlns:a16="http://schemas.microsoft.com/office/drawing/2014/main" id="{19AED11F-99FB-48BD-8EE7-538D5AFF930F}"/>
              </a:ext>
            </a:extLst>
          </p:cNvPr>
          <p:cNvCxnSpPr>
            <a:cxnSpLocks/>
          </p:cNvCxnSpPr>
          <p:nvPr/>
        </p:nvCxnSpPr>
        <p:spPr>
          <a:xfrm flipV="1">
            <a:off x="7426826" y="5046173"/>
            <a:ext cx="0" cy="413592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0" name="Straight Connector 669">
            <a:extLst>
              <a:ext uri="{FF2B5EF4-FFF2-40B4-BE49-F238E27FC236}">
                <a16:creationId xmlns:a16="http://schemas.microsoft.com/office/drawing/2014/main" id="{9637F0F5-2C07-45EA-BAFE-6D32F9DD4CDF}"/>
              </a:ext>
            </a:extLst>
          </p:cNvPr>
          <p:cNvCxnSpPr>
            <a:cxnSpLocks/>
          </p:cNvCxnSpPr>
          <p:nvPr/>
        </p:nvCxnSpPr>
        <p:spPr>
          <a:xfrm>
            <a:off x="6642277" y="4545677"/>
            <a:ext cx="0" cy="299134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4" name="Straight Connector 683">
            <a:extLst>
              <a:ext uri="{FF2B5EF4-FFF2-40B4-BE49-F238E27FC236}">
                <a16:creationId xmlns:a16="http://schemas.microsoft.com/office/drawing/2014/main" id="{6EC0EF18-61C3-4ABD-9EF9-F1AB317163D4}"/>
              </a:ext>
            </a:extLst>
          </p:cNvPr>
          <p:cNvCxnSpPr>
            <a:cxnSpLocks/>
          </p:cNvCxnSpPr>
          <p:nvPr/>
        </p:nvCxnSpPr>
        <p:spPr>
          <a:xfrm flipV="1">
            <a:off x="3517211" y="2913474"/>
            <a:ext cx="0" cy="350818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3" name="Rectangle 692">
            <a:extLst>
              <a:ext uri="{FF2B5EF4-FFF2-40B4-BE49-F238E27FC236}">
                <a16:creationId xmlns:a16="http://schemas.microsoft.com/office/drawing/2014/main" id="{242D1697-493D-4EEA-9BF1-C16D669A5B45}"/>
              </a:ext>
            </a:extLst>
          </p:cNvPr>
          <p:cNvSpPr/>
          <p:nvPr/>
        </p:nvSpPr>
        <p:spPr>
          <a:xfrm>
            <a:off x="1996462" y="467023"/>
            <a:ext cx="573241" cy="62936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6" name="Straight Connector 695">
            <a:extLst>
              <a:ext uri="{FF2B5EF4-FFF2-40B4-BE49-F238E27FC236}">
                <a16:creationId xmlns:a16="http://schemas.microsoft.com/office/drawing/2014/main" id="{6D349082-5151-478A-B7D7-CA40F33C8B63}"/>
              </a:ext>
            </a:extLst>
          </p:cNvPr>
          <p:cNvCxnSpPr>
            <a:cxnSpLocks/>
          </p:cNvCxnSpPr>
          <p:nvPr/>
        </p:nvCxnSpPr>
        <p:spPr>
          <a:xfrm>
            <a:off x="2834572" y="2397460"/>
            <a:ext cx="4789" cy="37109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7" name="Straight Connector 696">
            <a:extLst>
              <a:ext uri="{FF2B5EF4-FFF2-40B4-BE49-F238E27FC236}">
                <a16:creationId xmlns:a16="http://schemas.microsoft.com/office/drawing/2014/main" id="{A054A87E-1802-4456-87F2-C253690ACA74}"/>
              </a:ext>
            </a:extLst>
          </p:cNvPr>
          <p:cNvCxnSpPr>
            <a:cxnSpLocks/>
          </p:cNvCxnSpPr>
          <p:nvPr/>
        </p:nvCxnSpPr>
        <p:spPr>
          <a:xfrm flipV="1">
            <a:off x="1161261" y="2644151"/>
            <a:ext cx="356084" cy="141484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08" name="Picture 707" descr="A close up of a logo&#10;&#10;Description automatically generated">
            <a:extLst>
              <a:ext uri="{FF2B5EF4-FFF2-40B4-BE49-F238E27FC236}">
                <a16:creationId xmlns:a16="http://schemas.microsoft.com/office/drawing/2014/main" id="{1FDB4158-C97B-485A-9493-41C7BA2E0DF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478"/>
          <a:stretch/>
        </p:blipFill>
        <p:spPr>
          <a:xfrm>
            <a:off x="3205998" y="265818"/>
            <a:ext cx="1041235" cy="84883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9375" y="15156572"/>
            <a:ext cx="704038" cy="1296913"/>
          </a:xfrm>
          <a:prstGeom prst="rect">
            <a:avLst/>
          </a:prstGeom>
        </p:spPr>
      </p:pic>
      <p:sp>
        <p:nvSpPr>
          <p:cNvPr id="323" name="TextBox 322"/>
          <p:cNvSpPr txBox="1"/>
          <p:nvPr/>
        </p:nvSpPr>
        <p:spPr>
          <a:xfrm>
            <a:off x="8724361" y="3536580"/>
            <a:ext cx="10242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Social media</a:t>
            </a:r>
          </a:p>
        </p:txBody>
      </p:sp>
      <p:sp>
        <p:nvSpPr>
          <p:cNvPr id="324" name="TextBox 323"/>
          <p:cNvSpPr txBox="1"/>
          <p:nvPr/>
        </p:nvSpPr>
        <p:spPr>
          <a:xfrm>
            <a:off x="5140688" y="4360185"/>
            <a:ext cx="4354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Films</a:t>
            </a:r>
          </a:p>
        </p:txBody>
      </p:sp>
      <p:sp>
        <p:nvSpPr>
          <p:cNvPr id="189" name="TextBox 188"/>
          <p:cNvSpPr txBox="1"/>
          <p:nvPr/>
        </p:nvSpPr>
        <p:spPr>
          <a:xfrm>
            <a:off x="1822243" y="7474737"/>
            <a:ext cx="11353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Describe your daily routine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498239" y="7290685"/>
            <a:ext cx="12708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Discuss food/drink and a healthy/unhealthy diet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2" name="TextBox 191"/>
          <p:cNvSpPr txBox="1"/>
          <p:nvPr/>
        </p:nvSpPr>
        <p:spPr>
          <a:xfrm>
            <a:off x="2996979" y="5439611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1F1F1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Sports stars of the future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3241347" y="1893890"/>
            <a:ext cx="888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 a good education &amp; what we learn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6776412" y="5449050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Family &amp; friends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3519882" y="4301486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1F1F1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Extreme sports 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8126611" y="5186336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Relationships</a:t>
            </a:r>
          </a:p>
        </p:txBody>
      </p:sp>
      <p:sp>
        <p:nvSpPr>
          <p:cNvPr id="202" name="TextBox 201"/>
          <p:cNvSpPr txBox="1"/>
          <p:nvPr/>
        </p:nvSpPr>
        <p:spPr>
          <a:xfrm>
            <a:off x="306058" y="6456629"/>
            <a:ext cx="8005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Give advice &amp; instructions for a healthy lifestyle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2407507" y="1961653"/>
            <a:ext cx="930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Celebrity culture &amp; why people are famous</a:t>
            </a:r>
            <a:endParaRPr lang="en-GB" sz="800" dirty="0"/>
          </a:p>
        </p:txBody>
      </p:sp>
      <p:pic>
        <p:nvPicPr>
          <p:cNvPr id="217" name="Picture 21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55730" y="4391820"/>
            <a:ext cx="526698" cy="294951"/>
          </a:xfrm>
          <a:prstGeom prst="rect">
            <a:avLst/>
          </a:prstGeom>
        </p:spPr>
      </p:pic>
      <p:sp>
        <p:nvSpPr>
          <p:cNvPr id="227" name="TextBox 226"/>
          <p:cNvSpPr txBox="1"/>
          <p:nvPr/>
        </p:nvSpPr>
        <p:spPr>
          <a:xfrm>
            <a:off x="2943454" y="3298248"/>
            <a:ext cx="12642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getting to work &amp; opinions about jobs</a:t>
            </a:r>
            <a:endParaRPr lang="en-GB" sz="800" dirty="0"/>
          </a:p>
        </p:txBody>
      </p:sp>
      <p:sp>
        <p:nvSpPr>
          <p:cNvPr id="232" name="TextBox 231"/>
          <p:cNvSpPr txBox="1"/>
          <p:nvPr/>
        </p:nvSpPr>
        <p:spPr>
          <a:xfrm>
            <a:off x="320347" y="479208"/>
            <a:ext cx="979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GCSE speaking exam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8662100" y="2630238"/>
            <a:ext cx="8599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The Internet &amp; technology</a:t>
            </a:r>
          </a:p>
        </p:txBody>
      </p:sp>
      <p:sp>
        <p:nvSpPr>
          <p:cNvPr id="243" name="TextBox 242"/>
          <p:cNvSpPr txBox="1"/>
          <p:nvPr/>
        </p:nvSpPr>
        <p:spPr>
          <a:xfrm>
            <a:off x="4401991" y="5441384"/>
            <a:ext cx="86334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1F1F1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Concerts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4" name="TextBox 243"/>
          <p:cNvSpPr txBox="1"/>
          <p:nvPr/>
        </p:nvSpPr>
        <p:spPr>
          <a:xfrm>
            <a:off x="450905" y="2735782"/>
            <a:ext cx="955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 local area &amp; how we can improve it</a:t>
            </a:r>
            <a:endParaRPr lang="en-GB" sz="800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A663A12-BE66-4DB4-A028-F27B78A92422}"/>
              </a:ext>
            </a:extLst>
          </p:cNvPr>
          <p:cNvSpPr/>
          <p:nvPr/>
        </p:nvSpPr>
        <p:spPr>
          <a:xfrm>
            <a:off x="1207944" y="17250486"/>
            <a:ext cx="71912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One language sets you in a corridor for life. Two languages open every door along the way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448" name="Picture 447" descr="Logo&#10;&#10;Description automatically generated">
            <a:extLst>
              <a:ext uri="{FF2B5EF4-FFF2-40B4-BE49-F238E27FC236}">
                <a16:creationId xmlns:a16="http://schemas.microsoft.com/office/drawing/2014/main" id="{F54B9556-FAC2-44D6-BCE6-44A9D4F79C8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8805" y="177811"/>
            <a:ext cx="1053227" cy="1124032"/>
          </a:xfrm>
          <a:prstGeom prst="rect">
            <a:avLst/>
          </a:prstGeom>
        </p:spPr>
      </p:pic>
      <p:sp>
        <p:nvSpPr>
          <p:cNvPr id="449" name="Rectangle 448">
            <a:extLst>
              <a:ext uri="{FF2B5EF4-FFF2-40B4-BE49-F238E27FC236}">
                <a16:creationId xmlns:a16="http://schemas.microsoft.com/office/drawing/2014/main" id="{32C91337-0616-48C4-BA5C-FE3561B97EBD}"/>
              </a:ext>
            </a:extLst>
          </p:cNvPr>
          <p:cNvSpPr/>
          <p:nvPr/>
        </p:nvSpPr>
        <p:spPr>
          <a:xfrm>
            <a:off x="3421352" y="16275076"/>
            <a:ext cx="183299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To express when your birthday is</a:t>
            </a:r>
            <a:endParaRPr 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AD48CABD-393A-44C7-A518-1C979484A75D}"/>
              </a:ext>
            </a:extLst>
          </p:cNvPr>
          <p:cNvCxnSpPr>
            <a:cxnSpLocks/>
          </p:cNvCxnSpPr>
          <p:nvPr/>
        </p:nvCxnSpPr>
        <p:spPr>
          <a:xfrm flipH="1">
            <a:off x="6833749" y="13245576"/>
            <a:ext cx="7747" cy="456945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1" name="TextBox 450">
            <a:extLst>
              <a:ext uri="{FF2B5EF4-FFF2-40B4-BE49-F238E27FC236}">
                <a16:creationId xmlns:a16="http://schemas.microsoft.com/office/drawing/2014/main" id="{E19E015F-77C5-45F0-997A-90509D6D18B0}"/>
              </a:ext>
            </a:extLst>
          </p:cNvPr>
          <p:cNvSpPr txBox="1"/>
          <p:nvPr/>
        </p:nvSpPr>
        <p:spPr>
          <a:xfrm>
            <a:off x="5450999" y="11290991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German exchange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53" name="Rectangle 452">
            <a:extLst>
              <a:ext uri="{FF2B5EF4-FFF2-40B4-BE49-F238E27FC236}">
                <a16:creationId xmlns:a16="http://schemas.microsoft.com/office/drawing/2014/main" id="{7F0C1F5D-A2E4-4977-A398-F04F77E84AAE}"/>
              </a:ext>
            </a:extLst>
          </p:cNvPr>
          <p:cNvSpPr/>
          <p:nvPr/>
        </p:nvSpPr>
        <p:spPr>
          <a:xfrm>
            <a:off x="4980788" y="16324289"/>
            <a:ext cx="233960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Meeting &amp; greeting</a:t>
            </a:r>
            <a:r>
              <a:rPr lang="en-US" sz="800" dirty="0"/>
              <a:t> </a:t>
            </a:r>
          </a:p>
        </p:txBody>
      </p:sp>
      <p:sp>
        <p:nvSpPr>
          <p:cNvPr id="454" name="Rectangle 453">
            <a:extLst>
              <a:ext uri="{FF2B5EF4-FFF2-40B4-BE49-F238E27FC236}">
                <a16:creationId xmlns:a16="http://schemas.microsoft.com/office/drawing/2014/main" id="{2DA9BF8E-3A1E-44AF-B8A2-ED9F4B9C2ACA}"/>
              </a:ext>
            </a:extLst>
          </p:cNvPr>
          <p:cNvSpPr/>
          <p:nvPr/>
        </p:nvSpPr>
        <p:spPr>
          <a:xfrm>
            <a:off x="4232418" y="15118183"/>
            <a:ext cx="250998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3"/>
            <a:r>
              <a:rPr lang="en-GB" sz="800" dirty="0"/>
              <a:t>To learn numbers up to 100 &amp; giving your age.</a:t>
            </a:r>
          </a:p>
        </p:txBody>
      </p:sp>
      <p:sp>
        <p:nvSpPr>
          <p:cNvPr id="455" name="Rectangle 454">
            <a:extLst>
              <a:ext uri="{FF2B5EF4-FFF2-40B4-BE49-F238E27FC236}">
                <a16:creationId xmlns:a16="http://schemas.microsoft.com/office/drawing/2014/main" id="{C47F9B64-C3AA-48E1-86B4-41D8DFE16C3A}"/>
              </a:ext>
            </a:extLst>
          </p:cNvPr>
          <p:cNvSpPr/>
          <p:nvPr/>
        </p:nvSpPr>
        <p:spPr>
          <a:xfrm>
            <a:off x="186247" y="15242788"/>
            <a:ext cx="9901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dirty="0"/>
              <a:t>Discussing what you do and don’t like doing, including </a:t>
            </a:r>
            <a:r>
              <a:rPr lang="en-US" sz="800" dirty="0"/>
              <a:t>sports </a:t>
            </a:r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1629A73D-84F9-457F-AFDD-609AB6704358}"/>
              </a:ext>
            </a:extLst>
          </p:cNvPr>
          <p:cNvSpPr/>
          <p:nvPr/>
        </p:nvSpPr>
        <p:spPr>
          <a:xfrm>
            <a:off x="2515640" y="15065752"/>
            <a:ext cx="120997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To describe your family,  friends &amp; any pets</a:t>
            </a:r>
            <a:endParaRPr 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7" name="Rectangle 456">
            <a:extLst>
              <a:ext uri="{FF2B5EF4-FFF2-40B4-BE49-F238E27FC236}">
                <a16:creationId xmlns:a16="http://schemas.microsoft.com/office/drawing/2014/main" id="{6697B1F0-562E-4008-A60E-7965AE1B7BF7}"/>
              </a:ext>
            </a:extLst>
          </p:cNvPr>
          <p:cNvSpPr/>
          <p:nvPr/>
        </p:nvSpPr>
        <p:spPr>
          <a:xfrm>
            <a:off x="1292620" y="16283484"/>
            <a:ext cx="13221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Discuss what activities you and friends/family do in your free time.</a:t>
            </a:r>
          </a:p>
        </p:txBody>
      </p:sp>
      <p:sp>
        <p:nvSpPr>
          <p:cNvPr id="458" name="Rectangle 457">
            <a:extLst>
              <a:ext uri="{FF2B5EF4-FFF2-40B4-BE49-F238E27FC236}">
                <a16:creationId xmlns:a16="http://schemas.microsoft.com/office/drawing/2014/main" id="{897F21AA-0F34-416A-A05B-3CA3739BF4C9}"/>
              </a:ext>
            </a:extLst>
          </p:cNvPr>
          <p:cNvSpPr/>
          <p:nvPr/>
        </p:nvSpPr>
        <p:spPr>
          <a:xfrm>
            <a:off x="3246207" y="13030132"/>
            <a:ext cx="153103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your school uniform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9" name="Rectangle 458">
            <a:extLst>
              <a:ext uri="{FF2B5EF4-FFF2-40B4-BE49-F238E27FC236}">
                <a16:creationId xmlns:a16="http://schemas.microsoft.com/office/drawing/2014/main" id="{E15B246A-76FC-4AAE-A227-44575B4278C6}"/>
              </a:ext>
            </a:extLst>
          </p:cNvPr>
          <p:cNvSpPr/>
          <p:nvPr/>
        </p:nvSpPr>
        <p:spPr>
          <a:xfrm>
            <a:off x="532513" y="13053288"/>
            <a:ext cx="2325129" cy="225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3" algn="ctr">
              <a:lnSpc>
                <a:spcPct val="115000"/>
              </a:lnSpc>
            </a:pP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Telling the time in relation to the school day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0" name="Rectangle 459">
            <a:extLst>
              <a:ext uri="{FF2B5EF4-FFF2-40B4-BE49-F238E27FC236}">
                <a16:creationId xmlns:a16="http://schemas.microsoft.com/office/drawing/2014/main" id="{13C0BD4F-8758-4949-8FED-0890AF4AB051}"/>
              </a:ext>
            </a:extLst>
          </p:cNvPr>
          <p:cNvSpPr/>
          <p:nvPr/>
        </p:nvSpPr>
        <p:spPr>
          <a:xfrm>
            <a:off x="1615683" y="14359446"/>
            <a:ext cx="14095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your timetable, which and when you have each lesson.</a:t>
            </a:r>
            <a:r>
              <a:rPr lang="en-US" sz="800" dirty="0"/>
              <a:t> </a:t>
            </a:r>
          </a:p>
        </p:txBody>
      </p:sp>
      <p:sp>
        <p:nvSpPr>
          <p:cNvPr id="462" name="Rectangle 461">
            <a:extLst>
              <a:ext uri="{FF2B5EF4-FFF2-40B4-BE49-F238E27FC236}">
                <a16:creationId xmlns:a16="http://schemas.microsoft.com/office/drawing/2014/main" id="{F2C16323-98B0-4B9E-B1D4-10E1692D822C}"/>
              </a:ext>
            </a:extLst>
          </p:cNvPr>
          <p:cNvSpPr/>
          <p:nvPr/>
        </p:nvSpPr>
        <p:spPr>
          <a:xfrm>
            <a:off x="7305350" y="11811140"/>
            <a:ext cx="105605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Numbers &amp; age</a:t>
            </a:r>
          </a:p>
        </p:txBody>
      </p:sp>
      <p:sp>
        <p:nvSpPr>
          <p:cNvPr id="464" name="Rectangle 463">
            <a:extLst>
              <a:ext uri="{FF2B5EF4-FFF2-40B4-BE49-F238E27FC236}">
                <a16:creationId xmlns:a16="http://schemas.microsoft.com/office/drawing/2014/main" id="{2B49AD0F-FF36-4186-A73E-BE4CA98FB91E}"/>
              </a:ext>
            </a:extLst>
          </p:cNvPr>
          <p:cNvSpPr/>
          <p:nvPr/>
        </p:nvSpPr>
        <p:spPr>
          <a:xfrm>
            <a:off x="5524299" y="13013652"/>
            <a:ext cx="2145069" cy="225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2" algn="ctr" defTabSz="914400">
              <a:lnSpc>
                <a:spcPct val="115000"/>
              </a:lnSpc>
              <a:defRPr/>
            </a:pP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the rules at your school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6" name="Rectangle 465">
            <a:extLst>
              <a:ext uri="{FF2B5EF4-FFF2-40B4-BE49-F238E27FC236}">
                <a16:creationId xmlns:a16="http://schemas.microsoft.com/office/drawing/2014/main" id="{6B30D54A-7B88-4A70-A7A3-8D77FFBC7A08}"/>
              </a:ext>
            </a:extLst>
          </p:cNvPr>
          <p:cNvSpPr/>
          <p:nvPr/>
        </p:nvSpPr>
        <p:spPr>
          <a:xfrm>
            <a:off x="5943758" y="11944395"/>
            <a:ext cx="139838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Free time, hobbies &amp; sports</a:t>
            </a:r>
          </a:p>
        </p:txBody>
      </p:sp>
      <p:sp>
        <p:nvSpPr>
          <p:cNvPr id="467" name="Rectangle 466">
            <a:extLst>
              <a:ext uri="{FF2B5EF4-FFF2-40B4-BE49-F238E27FC236}">
                <a16:creationId xmlns:a16="http://schemas.microsoft.com/office/drawing/2014/main" id="{CC248F5F-9973-4C2E-A818-D2E51F05EA35}"/>
              </a:ext>
            </a:extLst>
          </p:cNvPr>
          <p:cNvSpPr/>
          <p:nvPr/>
        </p:nvSpPr>
        <p:spPr>
          <a:xfrm>
            <a:off x="7508051" y="10829229"/>
            <a:ext cx="152162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Dates &amp; birthdays</a:t>
            </a:r>
          </a:p>
        </p:txBody>
      </p:sp>
      <p:sp>
        <p:nvSpPr>
          <p:cNvPr id="469" name="Rectangle 468">
            <a:extLst>
              <a:ext uri="{FF2B5EF4-FFF2-40B4-BE49-F238E27FC236}">
                <a16:creationId xmlns:a16="http://schemas.microsoft.com/office/drawing/2014/main" id="{B8836D88-B61C-4676-96CC-D7760B6E1024}"/>
              </a:ext>
            </a:extLst>
          </p:cNvPr>
          <p:cNvSpPr/>
          <p:nvPr/>
        </p:nvSpPr>
        <p:spPr>
          <a:xfrm>
            <a:off x="6340230" y="10739121"/>
            <a:ext cx="1179810" cy="2256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7312">
              <a:lnSpc>
                <a:spcPct val="115000"/>
              </a:lnSpc>
              <a:spcAft>
                <a:spcPts val="0"/>
              </a:spcAft>
            </a:pPr>
            <a:r>
              <a:rPr lang="en-GB" sz="800" dirty="0">
                <a:ea typeface="Calibri" panose="020F0502020204030204" pitchFamily="34" charset="0"/>
              </a:rPr>
              <a:t>Family, friends &amp; pets</a:t>
            </a:r>
          </a:p>
        </p:txBody>
      </p:sp>
      <p:sp>
        <p:nvSpPr>
          <p:cNvPr id="473" name="Rectangle 472">
            <a:extLst>
              <a:ext uri="{FF2B5EF4-FFF2-40B4-BE49-F238E27FC236}">
                <a16:creationId xmlns:a16="http://schemas.microsoft.com/office/drawing/2014/main" id="{37593DDD-6247-4FAB-8E23-8E6093CBF751}"/>
              </a:ext>
            </a:extLst>
          </p:cNvPr>
          <p:cNvSpPr/>
          <p:nvPr/>
        </p:nvSpPr>
        <p:spPr>
          <a:xfrm>
            <a:off x="3025933" y="10799314"/>
            <a:ext cx="1526436" cy="225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2" lvl="0" algn="ctr" defTabSz="914400">
              <a:lnSpc>
                <a:spcPct val="115000"/>
              </a:lnSpc>
            </a:pPr>
            <a:r>
              <a:rPr lang="en-US" sz="800" dirty="0"/>
              <a:t>School uniform</a:t>
            </a:r>
          </a:p>
        </p:txBody>
      </p:sp>
      <p:sp>
        <p:nvSpPr>
          <p:cNvPr id="474" name="Rectangle 473">
            <a:extLst>
              <a:ext uri="{FF2B5EF4-FFF2-40B4-BE49-F238E27FC236}">
                <a16:creationId xmlns:a16="http://schemas.microsoft.com/office/drawing/2014/main" id="{2AF448FB-7E78-4AA5-B30B-9E1A26513CCE}"/>
              </a:ext>
            </a:extLst>
          </p:cNvPr>
          <p:cNvSpPr/>
          <p:nvPr/>
        </p:nvSpPr>
        <p:spPr>
          <a:xfrm>
            <a:off x="4511853" y="10621320"/>
            <a:ext cx="140875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Subjects &amp; timetables</a:t>
            </a:r>
          </a:p>
        </p:txBody>
      </p:sp>
      <p:sp>
        <p:nvSpPr>
          <p:cNvPr id="475" name="Rectangle 474">
            <a:extLst>
              <a:ext uri="{FF2B5EF4-FFF2-40B4-BE49-F238E27FC236}">
                <a16:creationId xmlns:a16="http://schemas.microsoft.com/office/drawing/2014/main" id="{2C3402D1-014A-48C5-A0A7-A557AFCAE4FD}"/>
              </a:ext>
            </a:extLst>
          </p:cNvPr>
          <p:cNvSpPr/>
          <p:nvPr/>
        </p:nvSpPr>
        <p:spPr>
          <a:xfrm>
            <a:off x="3637506" y="11872346"/>
            <a:ext cx="2003757" cy="225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2" algn="ctr">
              <a:lnSpc>
                <a:spcPct val="115000"/>
              </a:lnSpc>
              <a:spcAft>
                <a:spcPts val="0"/>
              </a:spcAft>
            </a:pPr>
            <a:r>
              <a:rPr lang="en-US" sz="800" dirty="0"/>
              <a:t>Telling the time</a:t>
            </a:r>
          </a:p>
        </p:txBody>
      </p:sp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B7397451-F657-42BA-9CA1-7DDB82DB5C42}"/>
              </a:ext>
            </a:extLst>
          </p:cNvPr>
          <p:cNvCxnSpPr>
            <a:cxnSpLocks/>
          </p:cNvCxnSpPr>
          <p:nvPr/>
        </p:nvCxnSpPr>
        <p:spPr>
          <a:xfrm>
            <a:off x="855909" y="10385531"/>
            <a:ext cx="446418" cy="105015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2D6E4D3-4FA7-4E41-8680-F0EAB5485FBA}"/>
              </a:ext>
            </a:extLst>
          </p:cNvPr>
          <p:cNvSpPr/>
          <p:nvPr/>
        </p:nvSpPr>
        <p:spPr>
          <a:xfrm>
            <a:off x="8507510" y="6835775"/>
            <a:ext cx="99530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the future of media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E263F96-2756-4B0B-A2B9-3822F4C5635D}"/>
              </a:ext>
            </a:extLst>
          </p:cNvPr>
          <p:cNvSpPr/>
          <p:nvPr/>
        </p:nvSpPr>
        <p:spPr>
          <a:xfrm>
            <a:off x="579096" y="11694950"/>
            <a:ext cx="13944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different countries, languages and nationalities.</a:t>
            </a:r>
            <a:endParaRPr lang="en-US" sz="800" dirty="0"/>
          </a:p>
        </p:txBody>
      </p: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B9CB515D-6A1C-41F3-8696-2866DEEFDC78}"/>
              </a:ext>
            </a:extLst>
          </p:cNvPr>
          <p:cNvCxnSpPr>
            <a:cxnSpLocks/>
          </p:cNvCxnSpPr>
          <p:nvPr/>
        </p:nvCxnSpPr>
        <p:spPr>
          <a:xfrm flipV="1">
            <a:off x="1563582" y="11554691"/>
            <a:ext cx="269974" cy="248336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0D504D7F-77A2-4935-BE77-5D6EF3343299}"/>
              </a:ext>
            </a:extLst>
          </p:cNvPr>
          <p:cNvSpPr/>
          <p:nvPr/>
        </p:nvSpPr>
        <p:spPr>
          <a:xfrm>
            <a:off x="2022175" y="11895848"/>
            <a:ext cx="179471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en-GB" sz="800" baseline="0" dirty="0"/>
              <a:t>School facilities </a:t>
            </a:r>
            <a:r>
              <a:rPr lang="en-GB" sz="800" dirty="0"/>
              <a:t>&amp;</a:t>
            </a:r>
            <a:r>
              <a:rPr lang="en-GB" sz="800" baseline="0" dirty="0"/>
              <a:t> rules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706DE26-136C-4F20-9D21-5F92DF81AE1C}"/>
              </a:ext>
            </a:extLst>
          </p:cNvPr>
          <p:cNvSpPr/>
          <p:nvPr/>
        </p:nvSpPr>
        <p:spPr>
          <a:xfrm>
            <a:off x="194625" y="9080448"/>
            <a:ext cx="1186401" cy="481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what you </a:t>
            </a:r>
            <a:r>
              <a:rPr lang="en-US" sz="8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did</a:t>
            </a: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&amp; </a:t>
            </a: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where you </a:t>
            </a:r>
            <a:r>
              <a:rPr lang="en-US" sz="8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went</a:t>
            </a: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on a past holiday.</a:t>
            </a:r>
          </a:p>
        </p:txBody>
      </p:sp>
      <p:sp>
        <p:nvSpPr>
          <p:cNvPr id="450" name="Rectangle 449">
            <a:extLst>
              <a:ext uri="{FF2B5EF4-FFF2-40B4-BE49-F238E27FC236}">
                <a16:creationId xmlns:a16="http://schemas.microsoft.com/office/drawing/2014/main" id="{76C885EE-09D9-493E-8E56-0785E5EA2EBC}"/>
              </a:ext>
            </a:extLst>
          </p:cNvPr>
          <p:cNvSpPr/>
          <p:nvPr/>
        </p:nvSpPr>
        <p:spPr>
          <a:xfrm>
            <a:off x="1818383" y="10663117"/>
            <a:ext cx="1267048" cy="581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where you go &amp; 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the weather.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800" baseline="0" dirty="0"/>
          </a:p>
        </p:txBody>
      </p:sp>
      <p:sp>
        <p:nvSpPr>
          <p:cNvPr id="461" name="Rectangle 460">
            <a:extLst>
              <a:ext uri="{FF2B5EF4-FFF2-40B4-BE49-F238E27FC236}">
                <a16:creationId xmlns:a16="http://schemas.microsoft.com/office/drawing/2014/main" id="{B9A40058-5197-4990-B421-86A38BB2A732}"/>
              </a:ext>
            </a:extLst>
          </p:cNvPr>
          <p:cNvSpPr/>
          <p:nvPr/>
        </p:nvSpPr>
        <p:spPr>
          <a:xfrm>
            <a:off x="212391" y="9986126"/>
            <a:ext cx="80782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Discussing different regions and sights in the German-speaking world.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3" name="Rectangle 462">
            <a:extLst>
              <a:ext uri="{FF2B5EF4-FFF2-40B4-BE49-F238E27FC236}">
                <a16:creationId xmlns:a16="http://schemas.microsoft.com/office/drawing/2014/main" id="{DB0A5769-F01C-491E-84CF-28A71025F29E}"/>
              </a:ext>
            </a:extLst>
          </p:cNvPr>
          <p:cNvSpPr/>
          <p:nvPr/>
        </p:nvSpPr>
        <p:spPr>
          <a:xfrm>
            <a:off x="2013110" y="9687200"/>
            <a:ext cx="13234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Describing where you live and what you think of it</a:t>
            </a:r>
            <a:endParaRPr lang="en-GB" sz="800" dirty="0"/>
          </a:p>
          <a:p>
            <a:pPr algn="ctr"/>
            <a:endParaRPr lang="en-US" sz="800" dirty="0"/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61086A44-728E-4E71-B088-BF35FDA35FDA}"/>
              </a:ext>
            </a:extLst>
          </p:cNvPr>
          <p:cNvSpPr txBox="1"/>
          <p:nvPr/>
        </p:nvSpPr>
        <p:spPr>
          <a:xfrm>
            <a:off x="2909103" y="11373647"/>
            <a:ext cx="21095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Christmas card competition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83" name="Rectangle 482">
            <a:extLst>
              <a:ext uri="{FF2B5EF4-FFF2-40B4-BE49-F238E27FC236}">
                <a16:creationId xmlns:a16="http://schemas.microsoft.com/office/drawing/2014/main" id="{1D67A9D5-CC1E-4E73-9A1E-B573BDC3103F}"/>
              </a:ext>
            </a:extLst>
          </p:cNvPr>
          <p:cNvSpPr/>
          <p:nvPr/>
        </p:nvSpPr>
        <p:spPr>
          <a:xfrm>
            <a:off x="8888560" y="7330999"/>
            <a:ext cx="675629" cy="481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your media habits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6" name="Rectangle 495">
            <a:extLst>
              <a:ext uri="{FF2B5EF4-FFF2-40B4-BE49-F238E27FC236}">
                <a16:creationId xmlns:a16="http://schemas.microsoft.com/office/drawing/2014/main" id="{C4AF9572-DB47-4973-9488-D6D74399B32F}"/>
              </a:ext>
            </a:extLst>
          </p:cNvPr>
          <p:cNvSpPr/>
          <p:nvPr/>
        </p:nvSpPr>
        <p:spPr>
          <a:xfrm>
            <a:off x="6655248" y="7539251"/>
            <a:ext cx="124961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Discussing relationships with family and friends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7" name="Rectangle 496">
            <a:extLst>
              <a:ext uri="{FF2B5EF4-FFF2-40B4-BE49-F238E27FC236}">
                <a16:creationId xmlns:a16="http://schemas.microsoft.com/office/drawing/2014/main" id="{4BA7A789-BED6-4E0F-A0C4-FBCAABBEAF77}"/>
              </a:ext>
            </a:extLst>
          </p:cNvPr>
          <p:cNvSpPr/>
          <p:nvPr/>
        </p:nvSpPr>
        <p:spPr>
          <a:xfrm>
            <a:off x="7411617" y="6267462"/>
            <a:ext cx="13680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the advantages/disadvantages of media, and giving advice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8" name="Rectangle 497">
            <a:extLst>
              <a:ext uri="{FF2B5EF4-FFF2-40B4-BE49-F238E27FC236}">
                <a16:creationId xmlns:a16="http://schemas.microsoft.com/office/drawing/2014/main" id="{91FE8F7C-3AE6-4BD0-A1A4-12F8AFA76D82}"/>
              </a:ext>
            </a:extLst>
          </p:cNvPr>
          <p:cNvSpPr/>
          <p:nvPr/>
        </p:nvSpPr>
        <p:spPr>
          <a:xfrm>
            <a:off x="6236604" y="6177501"/>
            <a:ext cx="9032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Discussing what makes a good friend and an ideal friend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1953A31B-9C41-42E7-9B37-A854BF7E06CB}"/>
              </a:ext>
            </a:extLst>
          </p:cNvPr>
          <p:cNvSpPr txBox="1"/>
          <p:nvPr/>
        </p:nvSpPr>
        <p:spPr>
          <a:xfrm>
            <a:off x="5309744" y="7020531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German exchange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7557F1AA-2202-4FD4-8CAB-BF12D836DEB7}"/>
              </a:ext>
            </a:extLst>
          </p:cNvPr>
          <p:cNvSpPr txBox="1"/>
          <p:nvPr/>
        </p:nvSpPr>
        <p:spPr>
          <a:xfrm>
            <a:off x="2434135" y="6982317"/>
            <a:ext cx="1747465" cy="281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Translation Bee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77" name="Straight Connector 276">
            <a:extLst>
              <a:ext uri="{FF2B5EF4-FFF2-40B4-BE49-F238E27FC236}">
                <a16:creationId xmlns:a16="http://schemas.microsoft.com/office/drawing/2014/main" id="{BAF70C6E-7302-44C6-A04E-18241EFC93DD}"/>
              </a:ext>
            </a:extLst>
          </p:cNvPr>
          <p:cNvCxnSpPr>
            <a:cxnSpLocks/>
          </p:cNvCxnSpPr>
          <p:nvPr/>
        </p:nvCxnSpPr>
        <p:spPr>
          <a:xfrm flipH="1" flipV="1">
            <a:off x="8534807" y="8356307"/>
            <a:ext cx="356682" cy="204705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CDDB4434-063D-4743-837B-4CDE2FE547E9}"/>
              </a:ext>
            </a:extLst>
          </p:cNvPr>
          <p:cNvSpPr/>
          <p:nvPr/>
        </p:nvSpPr>
        <p:spPr>
          <a:xfrm>
            <a:off x="4816420" y="7601387"/>
            <a:ext cx="14256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where you live, your home and your town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CC2F0C6-3FBD-4E73-A34B-622D94351068}"/>
              </a:ext>
            </a:extLst>
          </p:cNvPr>
          <p:cNvSpPr/>
          <p:nvPr/>
        </p:nvSpPr>
        <p:spPr>
          <a:xfrm>
            <a:off x="4113248" y="6329387"/>
            <a:ext cx="16061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what there is for young people where you live &amp; where you want to live in future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15B69D3-143D-4A5E-B470-C6F86C2AE385}"/>
              </a:ext>
            </a:extLst>
          </p:cNvPr>
          <p:cNvSpPr/>
          <p:nvPr/>
        </p:nvSpPr>
        <p:spPr>
          <a:xfrm>
            <a:off x="4342177" y="6321683"/>
            <a:ext cx="108415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T</a:t>
            </a:r>
            <a:endParaRPr lang="en-US" sz="800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A195F2C-DB46-4F25-B66F-DE69759D9E91}"/>
              </a:ext>
            </a:extLst>
          </p:cNvPr>
          <p:cNvSpPr/>
          <p:nvPr/>
        </p:nvSpPr>
        <p:spPr>
          <a:xfrm>
            <a:off x="3116685" y="7607926"/>
            <a:ext cx="131490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Narrating past events; asking and answering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8" name="Rectangle 467">
            <a:extLst>
              <a:ext uri="{FF2B5EF4-FFF2-40B4-BE49-F238E27FC236}">
                <a16:creationId xmlns:a16="http://schemas.microsoft.com/office/drawing/2014/main" id="{9DD42CB1-3E99-4B86-A58F-AA369CF9E041}"/>
              </a:ext>
            </a:extLst>
          </p:cNvPr>
          <p:cNvSpPr/>
          <p:nvPr/>
        </p:nvSpPr>
        <p:spPr>
          <a:xfrm>
            <a:off x="2816644" y="6295748"/>
            <a:ext cx="11726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Describing what you do to help and home/earn pocket money</a:t>
            </a:r>
            <a:endParaRPr lang="en-GB" sz="800" dirty="0"/>
          </a:p>
        </p:txBody>
      </p:sp>
      <p:cxnSp>
        <p:nvCxnSpPr>
          <p:cNvPr id="296" name="Straight Connector 295">
            <a:extLst>
              <a:ext uri="{FF2B5EF4-FFF2-40B4-BE49-F238E27FC236}">
                <a16:creationId xmlns:a16="http://schemas.microsoft.com/office/drawing/2014/main" id="{C5F88770-58DC-4154-B151-7A7AB4A328FD}"/>
              </a:ext>
            </a:extLst>
          </p:cNvPr>
          <p:cNvCxnSpPr>
            <a:cxnSpLocks/>
          </p:cNvCxnSpPr>
          <p:nvPr/>
        </p:nvCxnSpPr>
        <p:spPr>
          <a:xfrm flipH="1" flipV="1">
            <a:off x="2244461" y="7250437"/>
            <a:ext cx="10085" cy="242007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TextBox 303">
            <a:extLst>
              <a:ext uri="{FF2B5EF4-FFF2-40B4-BE49-F238E27FC236}">
                <a16:creationId xmlns:a16="http://schemas.microsoft.com/office/drawing/2014/main" id="{94A25591-F782-4FD1-A861-6F27D5882ACB}"/>
              </a:ext>
            </a:extLst>
          </p:cNvPr>
          <p:cNvSpPr txBox="1"/>
          <p:nvPr/>
        </p:nvSpPr>
        <p:spPr>
          <a:xfrm>
            <a:off x="1694427" y="5963839"/>
            <a:ext cx="12255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Getting to know Germany / Austria / Switzerland</a:t>
            </a:r>
            <a:endParaRPr lang="en-GB" sz="800" dirty="0">
              <a:solidFill>
                <a:srgbClr val="1F1F1F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11" name="TextBox 310">
            <a:extLst>
              <a:ext uri="{FF2B5EF4-FFF2-40B4-BE49-F238E27FC236}">
                <a16:creationId xmlns:a16="http://schemas.microsoft.com/office/drawing/2014/main" id="{FC4E7D0D-2526-4D09-8866-0A528E12D7C0}"/>
              </a:ext>
            </a:extLst>
          </p:cNvPr>
          <p:cNvSpPr txBox="1"/>
          <p:nvPr/>
        </p:nvSpPr>
        <p:spPr>
          <a:xfrm>
            <a:off x="158401" y="5386639"/>
            <a:ext cx="8760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Learn about various customs &amp; festivals in the German-speaking world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5" name="TextBox 314">
            <a:extLst>
              <a:ext uri="{FF2B5EF4-FFF2-40B4-BE49-F238E27FC236}">
                <a16:creationId xmlns:a16="http://schemas.microsoft.com/office/drawing/2014/main" id="{54FB2A24-506C-4C63-A52F-478CFE2EE620}"/>
              </a:ext>
            </a:extLst>
          </p:cNvPr>
          <p:cNvSpPr txBox="1"/>
          <p:nvPr/>
        </p:nvSpPr>
        <p:spPr>
          <a:xfrm>
            <a:off x="305507" y="4588936"/>
            <a:ext cx="10063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Say where you have been and what you have celebrated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19" name="Straight Connector 318">
            <a:extLst>
              <a:ext uri="{FF2B5EF4-FFF2-40B4-BE49-F238E27FC236}">
                <a16:creationId xmlns:a16="http://schemas.microsoft.com/office/drawing/2014/main" id="{C2703FF6-A61E-4DF6-A38B-311D09568F9F}"/>
              </a:ext>
            </a:extLst>
          </p:cNvPr>
          <p:cNvCxnSpPr>
            <a:cxnSpLocks/>
          </p:cNvCxnSpPr>
          <p:nvPr/>
        </p:nvCxnSpPr>
        <p:spPr>
          <a:xfrm flipV="1">
            <a:off x="949082" y="5712769"/>
            <a:ext cx="424971" cy="104546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1" name="TextBox 320">
            <a:extLst>
              <a:ext uri="{FF2B5EF4-FFF2-40B4-BE49-F238E27FC236}">
                <a16:creationId xmlns:a16="http://schemas.microsoft.com/office/drawing/2014/main" id="{F1C8D1D8-4D73-4121-BEF7-766FB9987A11}"/>
              </a:ext>
            </a:extLst>
          </p:cNvPr>
          <p:cNvSpPr txBox="1"/>
          <p:nvPr/>
        </p:nvSpPr>
        <p:spPr>
          <a:xfrm>
            <a:off x="5743073" y="4262092"/>
            <a:ext cx="15238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What you can do in a place</a:t>
            </a:r>
          </a:p>
          <a:p>
            <a:pPr algn="ctr"/>
            <a:r>
              <a:rPr lang="en-GB" sz="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Ideal destinations</a:t>
            </a:r>
            <a:endParaRPr lang="en-GB" sz="800" dirty="0">
              <a:solidFill>
                <a:srgbClr val="FF0000"/>
              </a:solidFill>
            </a:endParaRPr>
          </a:p>
        </p:txBody>
      </p:sp>
      <p:sp>
        <p:nvSpPr>
          <p:cNvPr id="322" name="TextBox 321">
            <a:extLst>
              <a:ext uri="{FF2B5EF4-FFF2-40B4-BE49-F238E27FC236}">
                <a16:creationId xmlns:a16="http://schemas.microsoft.com/office/drawing/2014/main" id="{7C321F0B-C6C4-4B63-BA51-6ABE7FF4CAF5}"/>
              </a:ext>
            </a:extLst>
          </p:cNvPr>
          <p:cNvSpPr txBox="1"/>
          <p:nvPr/>
        </p:nvSpPr>
        <p:spPr>
          <a:xfrm>
            <a:off x="8702223" y="4511640"/>
            <a:ext cx="6593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Food</a:t>
            </a:r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9029EA5C-4657-4EA3-B439-1CA6216165BE}"/>
              </a:ext>
            </a:extLst>
          </p:cNvPr>
          <p:cNvSpPr txBox="1"/>
          <p:nvPr/>
        </p:nvSpPr>
        <p:spPr>
          <a:xfrm>
            <a:off x="6793427" y="3904363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Healthy living</a:t>
            </a:r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2B5669BE-606C-420C-88E7-98F835BF58B3}"/>
              </a:ext>
            </a:extLst>
          </p:cNvPr>
          <p:cNvSpPr txBox="1"/>
          <p:nvPr/>
        </p:nvSpPr>
        <p:spPr>
          <a:xfrm>
            <a:off x="7987254" y="2236013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Social media</a:t>
            </a: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75BE7197-38C3-4692-B31A-BD2EB4E48E64}"/>
              </a:ext>
            </a:extLst>
          </p:cNvPr>
          <p:cNvSpPr txBox="1"/>
          <p:nvPr/>
        </p:nvSpPr>
        <p:spPr>
          <a:xfrm>
            <a:off x="6562081" y="3177288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1F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Celebrations &amp; traditions</a:t>
            </a:r>
            <a:endParaRPr lang="en-GB" sz="800" dirty="0"/>
          </a:p>
        </p:txBody>
      </p:sp>
      <p:sp>
        <p:nvSpPr>
          <p:cNvPr id="329" name="TextBox 328">
            <a:extLst>
              <a:ext uri="{FF2B5EF4-FFF2-40B4-BE49-F238E27FC236}">
                <a16:creationId xmlns:a16="http://schemas.microsoft.com/office/drawing/2014/main" id="{BCF1F334-8E05-4A8A-8DC3-174472DD2692}"/>
              </a:ext>
            </a:extLst>
          </p:cNvPr>
          <p:cNvSpPr txBox="1"/>
          <p:nvPr/>
        </p:nvSpPr>
        <p:spPr>
          <a:xfrm>
            <a:off x="5987131" y="2140495"/>
            <a:ext cx="67246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Revision</a:t>
            </a:r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C911FEA6-A57D-4C3F-B6F1-B782750C1869}"/>
              </a:ext>
            </a:extLst>
          </p:cNvPr>
          <p:cNvSpPr txBox="1"/>
          <p:nvPr/>
        </p:nvSpPr>
        <p:spPr>
          <a:xfrm>
            <a:off x="5066810" y="3230080"/>
            <a:ext cx="15238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Y10 exams &amp; feedback</a:t>
            </a:r>
          </a:p>
        </p:txBody>
      </p: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8D6098A4-CD70-4545-B9FB-1A2D5645979D}"/>
              </a:ext>
            </a:extLst>
          </p:cNvPr>
          <p:cNvCxnSpPr>
            <a:cxnSpLocks/>
          </p:cNvCxnSpPr>
          <p:nvPr/>
        </p:nvCxnSpPr>
        <p:spPr>
          <a:xfrm>
            <a:off x="2034390" y="2310443"/>
            <a:ext cx="4789" cy="37109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>
            <a:extLst>
              <a:ext uri="{FF2B5EF4-FFF2-40B4-BE49-F238E27FC236}">
                <a16:creationId xmlns:a16="http://schemas.microsoft.com/office/drawing/2014/main" id="{0438DC2F-3753-405F-B7D8-7F29A14A6F5F}"/>
              </a:ext>
            </a:extLst>
          </p:cNvPr>
          <p:cNvCxnSpPr>
            <a:cxnSpLocks/>
          </p:cNvCxnSpPr>
          <p:nvPr/>
        </p:nvCxnSpPr>
        <p:spPr>
          <a:xfrm flipV="1">
            <a:off x="2433931" y="2842181"/>
            <a:ext cx="0" cy="350818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5" name="TextBox 334">
            <a:extLst>
              <a:ext uri="{FF2B5EF4-FFF2-40B4-BE49-F238E27FC236}">
                <a16:creationId xmlns:a16="http://schemas.microsoft.com/office/drawing/2014/main" id="{68EFA793-D956-4E3F-8C16-7A9B45184ED3}"/>
              </a:ext>
            </a:extLst>
          </p:cNvPr>
          <p:cNvSpPr txBox="1"/>
          <p:nvPr/>
        </p:nvSpPr>
        <p:spPr>
          <a:xfrm>
            <a:off x="1529034" y="1848198"/>
            <a:ext cx="939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environment &amp; w</a:t>
            </a:r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 we should we do to help</a:t>
            </a:r>
            <a:endParaRPr lang="en-GB" sz="800" dirty="0">
              <a:solidFill>
                <a:srgbClr val="FF0000"/>
              </a:solidFill>
            </a:endParaRPr>
          </a:p>
        </p:txBody>
      </p:sp>
      <p:cxnSp>
        <p:nvCxnSpPr>
          <p:cNvPr id="337" name="Straight Connector 336">
            <a:extLst>
              <a:ext uri="{FF2B5EF4-FFF2-40B4-BE49-F238E27FC236}">
                <a16:creationId xmlns:a16="http://schemas.microsoft.com/office/drawing/2014/main" id="{5B2CEF8E-4172-4626-B196-671DFD5B03FC}"/>
              </a:ext>
            </a:extLst>
          </p:cNvPr>
          <p:cNvCxnSpPr>
            <a:cxnSpLocks/>
            <a:stCxn id="347" idx="3"/>
          </p:cNvCxnSpPr>
          <p:nvPr/>
        </p:nvCxnSpPr>
        <p:spPr>
          <a:xfrm>
            <a:off x="871181" y="2140611"/>
            <a:ext cx="384308" cy="119095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9" name="TextBox 338">
            <a:extLst>
              <a:ext uri="{FF2B5EF4-FFF2-40B4-BE49-F238E27FC236}">
                <a16:creationId xmlns:a16="http://schemas.microsoft.com/office/drawing/2014/main" id="{B7C7C9CB-F484-4E77-B84D-9ED8C827182F}"/>
              </a:ext>
            </a:extLst>
          </p:cNvPr>
          <p:cNvSpPr txBox="1"/>
          <p:nvPr/>
        </p:nvSpPr>
        <p:spPr>
          <a:xfrm>
            <a:off x="154553" y="1040677"/>
            <a:ext cx="67246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Revision</a:t>
            </a:r>
          </a:p>
        </p:txBody>
      </p:sp>
      <p:cxnSp>
        <p:nvCxnSpPr>
          <p:cNvPr id="346" name="Straight Connector 345">
            <a:extLst>
              <a:ext uri="{FF2B5EF4-FFF2-40B4-BE49-F238E27FC236}">
                <a16:creationId xmlns:a16="http://schemas.microsoft.com/office/drawing/2014/main" id="{330DF73D-6008-4506-8D66-DFD5DD2FDFA0}"/>
              </a:ext>
            </a:extLst>
          </p:cNvPr>
          <p:cNvCxnSpPr>
            <a:cxnSpLocks/>
          </p:cNvCxnSpPr>
          <p:nvPr/>
        </p:nvCxnSpPr>
        <p:spPr>
          <a:xfrm>
            <a:off x="800131" y="1217436"/>
            <a:ext cx="488256" cy="41363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7" name="TextBox 346">
            <a:extLst>
              <a:ext uri="{FF2B5EF4-FFF2-40B4-BE49-F238E27FC236}">
                <a16:creationId xmlns:a16="http://schemas.microsoft.com/office/drawing/2014/main" id="{D03D3ED1-797D-4252-B3BC-C82533054482}"/>
              </a:ext>
            </a:extLst>
          </p:cNvPr>
          <p:cNvSpPr txBox="1"/>
          <p:nvPr/>
        </p:nvSpPr>
        <p:spPr>
          <a:xfrm>
            <a:off x="173811" y="1971334"/>
            <a:ext cx="6973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Exam skills practice</a:t>
            </a:r>
          </a:p>
        </p:txBody>
      </p:sp>
      <p:cxnSp>
        <p:nvCxnSpPr>
          <p:cNvPr id="350" name="Straight Connector 349">
            <a:extLst>
              <a:ext uri="{FF2B5EF4-FFF2-40B4-BE49-F238E27FC236}">
                <a16:creationId xmlns:a16="http://schemas.microsoft.com/office/drawing/2014/main" id="{7DC8751A-B1BD-423F-9BAC-8D8065646126}"/>
              </a:ext>
            </a:extLst>
          </p:cNvPr>
          <p:cNvCxnSpPr>
            <a:cxnSpLocks/>
          </p:cNvCxnSpPr>
          <p:nvPr/>
        </p:nvCxnSpPr>
        <p:spPr>
          <a:xfrm>
            <a:off x="1092344" y="746877"/>
            <a:ext cx="392086" cy="162236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Connector 350">
            <a:extLst>
              <a:ext uri="{FF2B5EF4-FFF2-40B4-BE49-F238E27FC236}">
                <a16:creationId xmlns:a16="http://schemas.microsoft.com/office/drawing/2014/main" id="{B29505E6-03D5-44D5-B187-DE96233FF84F}"/>
              </a:ext>
            </a:extLst>
          </p:cNvPr>
          <p:cNvCxnSpPr>
            <a:cxnSpLocks/>
            <a:endCxn id="574" idx="1"/>
          </p:cNvCxnSpPr>
          <p:nvPr/>
        </p:nvCxnSpPr>
        <p:spPr>
          <a:xfrm>
            <a:off x="1905814" y="402264"/>
            <a:ext cx="112625" cy="391943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" name="TextBox 351">
            <a:extLst>
              <a:ext uri="{FF2B5EF4-FFF2-40B4-BE49-F238E27FC236}">
                <a16:creationId xmlns:a16="http://schemas.microsoft.com/office/drawing/2014/main" id="{BF108E91-E87D-4B1D-A5F5-AE54F1B9D83D}"/>
              </a:ext>
            </a:extLst>
          </p:cNvPr>
          <p:cNvSpPr txBox="1"/>
          <p:nvPr/>
        </p:nvSpPr>
        <p:spPr>
          <a:xfrm>
            <a:off x="1109745" y="164975"/>
            <a:ext cx="15238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Oral &amp; written GCSE exams</a:t>
            </a:r>
          </a:p>
        </p:txBody>
      </p:sp>
      <p:cxnSp>
        <p:nvCxnSpPr>
          <p:cNvPr id="353" name="Straight Connector 352">
            <a:extLst>
              <a:ext uri="{FF2B5EF4-FFF2-40B4-BE49-F238E27FC236}">
                <a16:creationId xmlns:a16="http://schemas.microsoft.com/office/drawing/2014/main" id="{F8C23C54-F7B5-4199-BAD8-8580F13CA9C3}"/>
              </a:ext>
            </a:extLst>
          </p:cNvPr>
          <p:cNvCxnSpPr>
            <a:cxnSpLocks/>
          </p:cNvCxnSpPr>
          <p:nvPr/>
        </p:nvCxnSpPr>
        <p:spPr>
          <a:xfrm flipH="1">
            <a:off x="8549045" y="2905418"/>
            <a:ext cx="218721" cy="260213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4" name="TextBox 353">
            <a:extLst>
              <a:ext uri="{FF2B5EF4-FFF2-40B4-BE49-F238E27FC236}">
                <a16:creationId xmlns:a16="http://schemas.microsoft.com/office/drawing/2014/main" id="{3CF8AE43-0C7E-44D9-8608-69B5B784B509}"/>
              </a:ext>
            </a:extLst>
          </p:cNvPr>
          <p:cNvSpPr txBox="1"/>
          <p:nvPr/>
        </p:nvSpPr>
        <p:spPr>
          <a:xfrm>
            <a:off x="5743073" y="4879470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German exchange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E5F012AC-65E1-4EB1-B949-3D34001F5392}"/>
              </a:ext>
            </a:extLst>
          </p:cNvPr>
          <p:cNvSpPr txBox="1"/>
          <p:nvPr/>
        </p:nvSpPr>
        <p:spPr>
          <a:xfrm>
            <a:off x="1561835" y="1563971"/>
            <a:ext cx="823357" cy="2356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Mock exams</a:t>
            </a:r>
          </a:p>
        </p:txBody>
      </p: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65DB5480-5FED-41EA-80A7-543C17E9F0C9}"/>
              </a:ext>
            </a:extLst>
          </p:cNvPr>
          <p:cNvCxnSpPr>
            <a:cxnSpLocks/>
          </p:cNvCxnSpPr>
          <p:nvPr/>
        </p:nvCxnSpPr>
        <p:spPr>
          <a:xfrm flipH="1">
            <a:off x="1303426" y="1671176"/>
            <a:ext cx="255003" cy="4961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2" name="TextBox 261">
            <a:extLst>
              <a:ext uri="{FF2B5EF4-FFF2-40B4-BE49-F238E27FC236}">
                <a16:creationId xmlns:a16="http://schemas.microsoft.com/office/drawing/2014/main" id="{1DB8EBB5-51EA-4CFE-B12F-7F788271B149}"/>
              </a:ext>
            </a:extLst>
          </p:cNvPr>
          <p:cNvSpPr txBox="1"/>
          <p:nvPr/>
        </p:nvSpPr>
        <p:spPr>
          <a:xfrm>
            <a:off x="5356748" y="5382583"/>
            <a:ext cx="13282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Preferred holiday activities/past holidays</a:t>
            </a:r>
          </a:p>
        </p:txBody>
      </p:sp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0255CBE8-0304-43CB-9909-EAD73E4B230E}"/>
              </a:ext>
            </a:extLst>
          </p:cNvPr>
          <p:cNvCxnSpPr>
            <a:cxnSpLocks/>
          </p:cNvCxnSpPr>
          <p:nvPr/>
        </p:nvCxnSpPr>
        <p:spPr>
          <a:xfrm flipH="1">
            <a:off x="6979054" y="2353455"/>
            <a:ext cx="206637" cy="354761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TextBox 272">
            <a:extLst>
              <a:ext uri="{FF2B5EF4-FFF2-40B4-BE49-F238E27FC236}">
                <a16:creationId xmlns:a16="http://schemas.microsoft.com/office/drawing/2014/main" id="{3CD882FF-CFE8-4A57-BE93-47C7C47314C3}"/>
              </a:ext>
            </a:extLst>
          </p:cNvPr>
          <p:cNvSpPr txBox="1"/>
          <p:nvPr/>
        </p:nvSpPr>
        <p:spPr>
          <a:xfrm>
            <a:off x="6450203" y="2120127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Festivals</a:t>
            </a: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267DCA32-819E-402B-8026-B31EA731506A}"/>
              </a:ext>
            </a:extLst>
          </p:cNvPr>
          <p:cNvSpPr txBox="1"/>
          <p:nvPr/>
        </p:nvSpPr>
        <p:spPr>
          <a:xfrm>
            <a:off x="8779651" y="8269700"/>
            <a:ext cx="86691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Talking about different films you do and don’t like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C915025A-433A-4687-B0CA-AAD621AD7860}"/>
              </a:ext>
            </a:extLst>
          </p:cNvPr>
          <p:cNvSpPr txBox="1"/>
          <p:nvPr/>
        </p:nvSpPr>
        <p:spPr>
          <a:xfrm>
            <a:off x="3198717" y="8554312"/>
            <a:ext cx="172111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Describing what facilities there are where you live, and giving directions</a:t>
            </a:r>
            <a:endParaRPr lang="en-GB" sz="800" dirty="0"/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F7C7F8BD-9CF9-47AF-AB31-EE9360258456}"/>
              </a:ext>
            </a:extLst>
          </p:cNvPr>
          <p:cNvSpPr/>
          <p:nvPr/>
        </p:nvSpPr>
        <p:spPr>
          <a:xfrm>
            <a:off x="4684001" y="9760131"/>
            <a:ext cx="14162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Describing films and media you do and don’t like</a:t>
            </a: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8DF5F6E5-A4F1-4AF5-AD7D-4A428AEA96AF}"/>
              </a:ext>
            </a:extLst>
          </p:cNvPr>
          <p:cNvSpPr txBox="1"/>
          <p:nvPr/>
        </p:nvSpPr>
        <p:spPr>
          <a:xfrm>
            <a:off x="7193316" y="7904017"/>
            <a:ext cx="104441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Giving opinions on different media: films, TV, social media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FF20F73-6968-F394-273D-AE3AB09BBF63}"/>
              </a:ext>
            </a:extLst>
          </p:cNvPr>
          <p:cNvSpPr/>
          <p:nvPr/>
        </p:nvSpPr>
        <p:spPr>
          <a:xfrm>
            <a:off x="4444377" y="14017818"/>
            <a:ext cx="1534844" cy="367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2" algn="ctr" defTabSz="914400">
              <a:lnSpc>
                <a:spcPct val="115000"/>
              </a:lnSpc>
              <a:defRPr/>
            </a:pP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Describing what facilities there are in your school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B0E99E0-16C4-A97B-58D2-2E3F07DB98C0}"/>
              </a:ext>
            </a:extLst>
          </p:cNvPr>
          <p:cNvCxnSpPr>
            <a:cxnSpLocks/>
          </p:cNvCxnSpPr>
          <p:nvPr/>
        </p:nvCxnSpPr>
        <p:spPr>
          <a:xfrm flipV="1">
            <a:off x="5267756" y="13663137"/>
            <a:ext cx="0" cy="389699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8C8E3CC7-05F9-CA83-D8BA-617A44B872CD}"/>
              </a:ext>
            </a:extLst>
          </p:cNvPr>
          <p:cNvSpPr/>
          <p:nvPr/>
        </p:nvSpPr>
        <p:spPr>
          <a:xfrm>
            <a:off x="8529091" y="11416610"/>
            <a:ext cx="1102164" cy="225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2" lvl="0" algn="ctr" defTabSz="914400">
              <a:lnSpc>
                <a:spcPct val="115000"/>
              </a:lnSpc>
            </a:pPr>
            <a:r>
              <a:rPr lang="en-GB" sz="800" dirty="0"/>
              <a:t>Introductions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EB60873-C6E9-1EA9-8312-D47AE8729CA2}"/>
              </a:ext>
            </a:extLst>
          </p:cNvPr>
          <p:cNvSpPr txBox="1"/>
          <p:nvPr/>
        </p:nvSpPr>
        <p:spPr>
          <a:xfrm>
            <a:off x="-1566823" y="14400486"/>
            <a:ext cx="1864606" cy="2182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E0163AF-642E-421B-16DF-2FF92B880AB2}"/>
              </a:ext>
            </a:extLst>
          </p:cNvPr>
          <p:cNvSpPr txBox="1"/>
          <p:nvPr/>
        </p:nvSpPr>
        <p:spPr>
          <a:xfrm>
            <a:off x="5416796" y="8558391"/>
            <a:ext cx="17981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Describing what you have seen and what you are going to see with friends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2FE093C-3F3A-1776-4CF3-660725BB4E10}"/>
              </a:ext>
            </a:extLst>
          </p:cNvPr>
          <p:cNvSpPr txBox="1"/>
          <p:nvPr/>
        </p:nvSpPr>
        <p:spPr>
          <a:xfrm>
            <a:off x="6312354" y="9778326"/>
            <a:ext cx="132411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Discussing the importance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107432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25599d4-67a6-4230-845b-3a0138b2778c}" enabled="1" method="Standard" siteId="{7eeaedd6-bf37-4015-8fe9-19fbc2c02d5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15193</TotalTime>
  <Words>529</Words>
  <Application>Microsoft Office PowerPoint</Application>
  <PresentationFormat>Custom</PresentationFormat>
  <Paragraphs>95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Aharoni</vt:lpstr>
      <vt:lpstr>Arial</vt:lpstr>
      <vt:lpstr>Calibri</vt:lpstr>
      <vt:lpstr>Calibri Light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Robert George</cp:lastModifiedBy>
  <cp:revision>287</cp:revision>
  <cp:lastPrinted>2018-09-02T17:44:52Z</cp:lastPrinted>
  <dcterms:created xsi:type="dcterms:W3CDTF">2018-02-08T08:28:53Z</dcterms:created>
  <dcterms:modified xsi:type="dcterms:W3CDTF">2026-03-12T07:43:26Z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25599d4-67a6-4230-845b-3a0138b2778c_Enabled">
    <vt:lpwstr>true</vt:lpwstr>
  </property>
  <property fmtid="{D5CDD505-2E9C-101B-9397-08002B2CF9AE}" pid="3" name="MSIP_Label_e25599d4-67a6-4230-845b-3a0138b2778c_SetDate">
    <vt:lpwstr>2025-08-26T16:01:24Z</vt:lpwstr>
  </property>
  <property fmtid="{D5CDD505-2E9C-101B-9397-08002B2CF9AE}" pid="4" name="MSIP_Label_e25599d4-67a6-4230-845b-3a0138b2778c_Method">
    <vt:lpwstr>Standard</vt:lpwstr>
  </property>
  <property fmtid="{D5CDD505-2E9C-101B-9397-08002B2CF9AE}" pid="5" name="MSIP_Label_e25599d4-67a6-4230-845b-3a0138b2778c_Name">
    <vt:lpwstr>defa4170-0d19-0005-0004-bc88714345d2</vt:lpwstr>
  </property>
  <property fmtid="{D5CDD505-2E9C-101B-9397-08002B2CF9AE}" pid="6" name="MSIP_Label_e25599d4-67a6-4230-845b-3a0138b2778c_SiteId">
    <vt:lpwstr>7eeaedd6-bf37-4015-8fe9-19fbc2c02d55</vt:lpwstr>
  </property>
  <property fmtid="{D5CDD505-2E9C-101B-9397-08002B2CF9AE}" pid="7" name="MSIP_Label_e25599d4-67a6-4230-845b-3a0138b2778c_ActionId">
    <vt:lpwstr>399f01cf-00f0-40d1-9f25-090803f2e31e</vt:lpwstr>
  </property>
  <property fmtid="{D5CDD505-2E9C-101B-9397-08002B2CF9AE}" pid="8" name="MSIP_Label_e25599d4-67a6-4230-845b-3a0138b2778c_ContentBits">
    <vt:lpwstr>0</vt:lpwstr>
  </property>
  <property fmtid="{D5CDD505-2E9C-101B-9397-08002B2CF9AE}" pid="9" name="MSIP_Label_e25599d4-67a6-4230-845b-3a0138b2778c_Tag">
    <vt:lpwstr>10, 3, 0, 1</vt:lpwstr>
  </property>
</Properties>
</file>