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  <p:sldMasterId id="2147483651" r:id="rId5"/>
    <p:sldMasterId id="2147483653" r:id="rId6"/>
  </p:sldMasterIdLst>
  <p:notesMasterIdLst>
    <p:notesMasterId r:id="rId10"/>
  </p:notesMasterIdLst>
  <p:handoutMasterIdLst>
    <p:handoutMasterId r:id="rId11"/>
  </p:handoutMasterIdLst>
  <p:sldIdLst>
    <p:sldId id="260" r:id="rId7"/>
    <p:sldId id="259" r:id="rId8"/>
    <p:sldId id="26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39933"/>
    <a:srgbClr val="66FF66"/>
    <a:srgbClr val="00CC00"/>
    <a:srgbClr val="33CC33"/>
    <a:srgbClr val="66FF33"/>
    <a:srgbClr val="F4E7F9"/>
    <a:srgbClr val="403474"/>
    <a:srgbClr val="C4F7C1"/>
    <a:srgbClr val="EAF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8F472F-792B-4D43-8CE2-7B851A415E91}" v="2" dt="2025-11-06T22:33:17.371"/>
  </p1510:revLst>
</p1510:revInfo>
</file>

<file path=ppt/tableStyles.xml><?xml version="1.0" encoding="utf-8"?>
<a:tblStyleLst xmlns:a="http://schemas.openxmlformats.org/drawingml/2006/main" def="{616DA210-FB5B-4158-B5E0-FEB733F419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35" autoAdjust="0"/>
  </p:normalViewPr>
  <p:slideViewPr>
    <p:cSldViewPr snapToGrid="0" showGuides="1">
      <p:cViewPr varScale="1">
        <p:scale>
          <a:sx n="67" d="100"/>
          <a:sy n="67" d="100"/>
        </p:scale>
        <p:origin x="100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2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946843-D728-40C3-A235-5106A1741A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FA6704-C5B9-427A-B786-BF9D9A6F1B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67223B-3EA1-4C33-B934-FE8908DA0F68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E4186-AC94-42CF-A09B-E291117BAB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BE12EB-D4BD-49CA-9FC4-5C9A4F4F7E2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71C06-22B2-4805-8A74-E63609FE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58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8AEBD5-8370-46D7-B855-682A6B1AF981}" type="datetimeFigureOut">
              <a:rPr lang="en-US" noProof="0" smtClean="0"/>
              <a:t>3/12/2026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14970C-3301-4DD8-87C8-448E3F893981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72839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14970C-3301-4DD8-87C8-448E3F8939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8266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14970C-3301-4DD8-87C8-448E3F89398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66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14970C-3301-4DD8-87C8-448E3F8939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8266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69A71A3-950D-4899-B79B-35F2758BD331}"/>
              </a:ext>
            </a:extLst>
          </p:cNvPr>
          <p:cNvGrpSpPr/>
          <p:nvPr userDrawn="1"/>
        </p:nvGrpSpPr>
        <p:grpSpPr>
          <a:xfrm>
            <a:off x="0" y="1207336"/>
            <a:ext cx="12192000" cy="4467863"/>
            <a:chOff x="0" y="1207336"/>
            <a:chExt cx="12192000" cy="4467863"/>
          </a:xfrm>
        </p:grpSpPr>
        <p:sp>
          <p:nvSpPr>
            <p:cNvPr id="33" name="Flowchart: Delay 24">
              <a:extLst>
                <a:ext uri="{FF2B5EF4-FFF2-40B4-BE49-F238E27FC236}">
                  <a16:creationId xmlns:a16="http://schemas.microsoft.com/office/drawing/2014/main" id="{928187B2-0394-40AE-9F9C-6682AC71596C}"/>
                </a:ext>
              </a:extLst>
            </p:cNvPr>
            <p:cNvSpPr/>
            <p:nvPr userDrawn="1"/>
          </p:nvSpPr>
          <p:spPr>
            <a:xfrm flipH="1">
              <a:off x="2613003" y="3441616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5" name="Flowchart: Delay 24">
              <a:extLst>
                <a:ext uri="{FF2B5EF4-FFF2-40B4-BE49-F238E27FC236}">
                  <a16:creationId xmlns:a16="http://schemas.microsoft.com/office/drawing/2014/main" id="{355D9AC9-E7B7-459E-925B-0047C675B750}"/>
                </a:ext>
              </a:extLst>
            </p:cNvPr>
            <p:cNvSpPr/>
            <p:nvPr userDrawn="1"/>
          </p:nvSpPr>
          <p:spPr>
            <a:xfrm>
              <a:off x="9491472" y="1379494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302FB5C-BDE1-4891-8E91-CB3F868629BB}"/>
                </a:ext>
              </a:extLst>
            </p:cNvPr>
            <p:cNvSpPr/>
            <p:nvPr userDrawn="1"/>
          </p:nvSpPr>
          <p:spPr>
            <a:xfrm>
              <a:off x="4416552" y="1207336"/>
              <a:ext cx="5074920" cy="356616"/>
            </a:xfrm>
            <a:prstGeom prst="rect">
              <a:avLst/>
            </a:prstGeom>
            <a:solidFill>
              <a:srgbClr val="33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09DE4F0-7E7E-4423-A407-CD6485ACBB4F}"/>
                </a:ext>
              </a:extLst>
            </p:cNvPr>
            <p:cNvSpPr/>
            <p:nvPr userDrawn="1"/>
          </p:nvSpPr>
          <p:spPr>
            <a:xfrm>
              <a:off x="0" y="1207336"/>
              <a:ext cx="4416552" cy="356616"/>
            </a:xfrm>
            <a:prstGeom prst="rect">
              <a:avLst/>
            </a:prstGeom>
            <a:solidFill>
              <a:srgbClr val="33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ED74833-8EE3-4FA9-B6D2-03710E410482}"/>
                </a:ext>
              </a:extLst>
            </p:cNvPr>
            <p:cNvSpPr/>
            <p:nvPr userDrawn="1"/>
          </p:nvSpPr>
          <p:spPr>
            <a:xfrm>
              <a:off x="4416552" y="3269385"/>
              <a:ext cx="5074920" cy="356616"/>
            </a:xfrm>
            <a:prstGeom prst="rect">
              <a:avLst/>
            </a:prstGeom>
            <a:solidFill>
              <a:srgbClr val="00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4005B59-B78D-469E-BAA4-E7B2A61E103D}"/>
                </a:ext>
              </a:extLst>
            </p:cNvPr>
            <p:cNvSpPr/>
            <p:nvPr userDrawn="1"/>
          </p:nvSpPr>
          <p:spPr>
            <a:xfrm>
              <a:off x="4414968" y="5318583"/>
              <a:ext cx="5074920" cy="356616"/>
            </a:xfrm>
            <a:prstGeom prst="rect">
              <a:avLst/>
            </a:prstGeom>
            <a:solidFill>
              <a:srgbClr val="33CC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0BE4BEF-834D-4D0F-8E96-F1F8E6600C46}"/>
                </a:ext>
              </a:extLst>
            </p:cNvPr>
            <p:cNvSpPr/>
            <p:nvPr userDrawn="1"/>
          </p:nvSpPr>
          <p:spPr>
            <a:xfrm>
              <a:off x="9448800" y="5317275"/>
              <a:ext cx="2743200" cy="356616"/>
            </a:xfrm>
            <a:prstGeom prst="rect">
              <a:avLst/>
            </a:prstGeom>
            <a:solidFill>
              <a:srgbClr val="66F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A4D6C00-E83E-4187-903F-A0A515BA93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638" y="2079876"/>
            <a:ext cx="3052087" cy="1475598"/>
          </a:xfr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US" noProof="0"/>
              <a:t>CLICK TO EDIT</a:t>
            </a:r>
            <a:br>
              <a:rPr lang="en-US" noProof="0"/>
            </a:br>
            <a:r>
              <a:rPr lang="en-US" noProof="0"/>
              <a:t>MASTER TITLE</a:t>
            </a:r>
            <a:br>
              <a:rPr lang="en-US" noProof="0"/>
            </a:br>
            <a:r>
              <a:rPr lang="en-US" noProof="0"/>
              <a:t>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0F0DE95-4ED7-482F-BB4E-C1238B352D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1963" y="3587769"/>
            <a:ext cx="1726129" cy="291597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1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20XX-20XX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F135EA3-D982-467F-B90A-B791DFDDA8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963" y="3927199"/>
            <a:ext cx="1726129" cy="37857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3 Years Plan</a:t>
            </a:r>
          </a:p>
        </p:txBody>
      </p:sp>
      <p:sp>
        <p:nvSpPr>
          <p:cNvPr id="106" name="Picture Placeholder 104">
            <a:extLst>
              <a:ext uri="{FF2B5EF4-FFF2-40B4-BE49-F238E27FC236}">
                <a16:creationId xmlns:a16="http://schemas.microsoft.com/office/drawing/2014/main" id="{4580320F-7723-4672-AB19-22C87ECD53D3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461963" y="5725379"/>
            <a:ext cx="950912" cy="685800"/>
          </a:xfrm>
          <a:ln w="3556">
            <a:solidFill>
              <a:srgbClr val="454D55"/>
            </a:solidFill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08" name="Text Placeholder 42">
            <a:extLst>
              <a:ext uri="{FF2B5EF4-FFF2-40B4-BE49-F238E27FC236}">
                <a16:creationId xmlns:a16="http://schemas.microsoft.com/office/drawing/2014/main" id="{F6CA33C8-1786-4D07-8C52-AE1469894B6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2565129" y="863644"/>
            <a:ext cx="1044000" cy="1044000"/>
          </a:xfrm>
          <a:prstGeom prst="ellipse">
            <a:avLst/>
          </a:prstGeom>
          <a:solidFill>
            <a:srgbClr val="BAC82F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44" name="Text Placeholder 42">
            <a:extLst>
              <a:ext uri="{FF2B5EF4-FFF2-40B4-BE49-F238E27FC236}">
                <a16:creationId xmlns:a16="http://schemas.microsoft.com/office/drawing/2014/main" id="{62E3BBD0-72BD-45D7-BE15-8B93AFB8625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4968" y="84398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BAC82F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80" name="Text Placeholder 7">
            <a:extLst>
              <a:ext uri="{FF2B5EF4-FFF2-40B4-BE49-F238E27FC236}">
                <a16:creationId xmlns:a16="http://schemas.microsoft.com/office/drawing/2014/main" id="{C695E72E-773D-407A-AFA4-EF90ADF9D13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78435" y="436306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BAC82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1" name="Text Placeholder 7">
            <a:extLst>
              <a:ext uri="{FF2B5EF4-FFF2-40B4-BE49-F238E27FC236}">
                <a16:creationId xmlns:a16="http://schemas.microsoft.com/office/drawing/2014/main" id="{7463FB1C-AFEB-4EAE-B84D-A1613AF5BA7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78434" y="618756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0" name="Text Placeholder 42">
            <a:extLst>
              <a:ext uri="{FF2B5EF4-FFF2-40B4-BE49-F238E27FC236}">
                <a16:creationId xmlns:a16="http://schemas.microsoft.com/office/drawing/2014/main" id="{12DFAD2F-3ED1-46BF-B662-2E96A42C48E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59136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alpha val="60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82" name="Text Placeholder 7">
            <a:extLst>
              <a:ext uri="{FF2B5EF4-FFF2-40B4-BE49-F238E27FC236}">
                <a16:creationId xmlns:a16="http://schemas.microsoft.com/office/drawing/2014/main" id="{622FB247-DB8F-4B67-B9EA-5741E1DDBE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22681" y="202587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81BF3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3" name="Text Placeholder 7">
            <a:extLst>
              <a:ext uri="{FF2B5EF4-FFF2-40B4-BE49-F238E27FC236}">
                <a16:creationId xmlns:a16="http://schemas.microsoft.com/office/drawing/2014/main" id="{CE2C8800-C93B-4E93-9AE2-9CBFC1E6D76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422680" y="220832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49" name="Text Placeholder 42">
            <a:extLst>
              <a:ext uri="{FF2B5EF4-FFF2-40B4-BE49-F238E27FC236}">
                <a16:creationId xmlns:a16="http://schemas.microsoft.com/office/drawing/2014/main" id="{CC1B1148-CFC2-4FF7-8B7C-9502EB6500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03304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84" name="Text Placeholder 7">
            <a:extLst>
              <a:ext uri="{FF2B5EF4-FFF2-40B4-BE49-F238E27FC236}">
                <a16:creationId xmlns:a16="http://schemas.microsoft.com/office/drawing/2014/main" id="{60559160-7568-4A5B-88B4-DBB3C42D5D1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755391" y="43779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2CA05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5" name="Text Placeholder 7">
            <a:extLst>
              <a:ext uri="{FF2B5EF4-FFF2-40B4-BE49-F238E27FC236}">
                <a16:creationId xmlns:a16="http://schemas.microsoft.com/office/drawing/2014/main" id="{AED30C6D-348A-4701-A27D-F10DFC175AC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55390" y="618756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46" name="Text Placeholder 42">
            <a:extLst>
              <a:ext uri="{FF2B5EF4-FFF2-40B4-BE49-F238E27FC236}">
                <a16:creationId xmlns:a16="http://schemas.microsoft.com/office/drawing/2014/main" id="{DC934A70-FE40-4A89-9799-1A67234666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47472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86" name="Text Placeholder 7">
            <a:extLst>
              <a:ext uri="{FF2B5EF4-FFF2-40B4-BE49-F238E27FC236}">
                <a16:creationId xmlns:a16="http://schemas.microsoft.com/office/drawing/2014/main" id="{AB11D018-DEEE-4BCE-B5F0-2B33DD39A6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106873" y="202587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1B866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7" name="Text Placeholder 7">
            <a:extLst>
              <a:ext uri="{FF2B5EF4-FFF2-40B4-BE49-F238E27FC236}">
                <a16:creationId xmlns:a16="http://schemas.microsoft.com/office/drawing/2014/main" id="{085539ED-B933-484F-8ECB-700829A52CA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106872" y="220832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73" name="Text Placeholder 42">
            <a:extLst>
              <a:ext uri="{FF2B5EF4-FFF2-40B4-BE49-F238E27FC236}">
                <a16:creationId xmlns:a16="http://schemas.microsoft.com/office/drawing/2014/main" id="{F3728A77-BAED-49CA-87A0-DFCB220B3A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05088" y="1917406"/>
            <a:ext cx="1044000" cy="1044000"/>
          </a:xfrm>
          <a:prstGeom prst="ellipse">
            <a:avLst/>
          </a:prstGeom>
          <a:solidFill>
            <a:schemeClr val="tx1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57" name="Text Placeholder 42">
            <a:extLst>
              <a:ext uri="{FF2B5EF4-FFF2-40B4-BE49-F238E27FC236}">
                <a16:creationId xmlns:a16="http://schemas.microsoft.com/office/drawing/2014/main" id="{D7526F27-FC58-40E7-A76A-47A27D2325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47472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94" name="Text Placeholder 7">
            <a:extLst>
              <a:ext uri="{FF2B5EF4-FFF2-40B4-BE49-F238E27FC236}">
                <a16:creationId xmlns:a16="http://schemas.microsoft.com/office/drawing/2014/main" id="{0D030018-A573-45D1-B6EF-210F3CF92D5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105170" y="407339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0C6D8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5" name="Text Placeholder 7">
            <a:extLst>
              <a:ext uri="{FF2B5EF4-FFF2-40B4-BE49-F238E27FC236}">
                <a16:creationId xmlns:a16="http://schemas.microsoft.com/office/drawing/2014/main" id="{91FC8372-90CA-42B7-A237-0BC81F2687CB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105169" y="425584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8" name="Text Placeholder 42">
            <a:extLst>
              <a:ext uri="{FF2B5EF4-FFF2-40B4-BE49-F238E27FC236}">
                <a16:creationId xmlns:a16="http://schemas.microsoft.com/office/drawing/2014/main" id="{242D0BB2-4F17-4A8D-87A7-FADA2CAEC6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03304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7F7CC596-D7AD-4DCE-B864-BB1A6A7C8B1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755390" y="2505648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403474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1" name="Text Placeholder 7">
            <a:extLst>
              <a:ext uri="{FF2B5EF4-FFF2-40B4-BE49-F238E27FC236}">
                <a16:creationId xmlns:a16="http://schemas.microsoft.com/office/drawing/2014/main" id="{28E66912-ACE9-4007-9A2B-050DC9408A2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755389" y="268809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9" name="Text Placeholder 42">
            <a:extLst>
              <a:ext uri="{FF2B5EF4-FFF2-40B4-BE49-F238E27FC236}">
                <a16:creationId xmlns:a16="http://schemas.microsoft.com/office/drawing/2014/main" id="{CC1EC2BE-5D73-4D49-B2F2-4DA2785D6E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59136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1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441FE3C4-7737-4EB6-9280-FAD8852FB4B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420978" y="407339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571B6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3" name="Text Placeholder 7">
            <a:extLst>
              <a:ext uri="{FF2B5EF4-FFF2-40B4-BE49-F238E27FC236}">
                <a16:creationId xmlns:a16="http://schemas.microsoft.com/office/drawing/2014/main" id="{70EF49EC-F8D8-463F-B786-F2C04C33AEE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20977" y="425584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6" name="Text Placeholder 42">
            <a:extLst>
              <a:ext uri="{FF2B5EF4-FFF2-40B4-BE49-F238E27FC236}">
                <a16:creationId xmlns:a16="http://schemas.microsoft.com/office/drawing/2014/main" id="{997AC0B1-99FC-455E-A896-3C370BB38C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4968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88" name="Text Placeholder 7">
            <a:extLst>
              <a:ext uri="{FF2B5EF4-FFF2-40B4-BE49-F238E27FC236}">
                <a16:creationId xmlns:a16="http://schemas.microsoft.com/office/drawing/2014/main" id="{D66EAED5-741C-44D6-840F-C90C1AF74A2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071198" y="2505648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6F0066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9" name="Text Placeholder 7">
            <a:extLst>
              <a:ext uri="{FF2B5EF4-FFF2-40B4-BE49-F238E27FC236}">
                <a16:creationId xmlns:a16="http://schemas.microsoft.com/office/drawing/2014/main" id="{7887B0FE-2AB8-455F-8EC7-C8F31FEA27C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071197" y="268809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75" name="Text Placeholder 42">
            <a:extLst>
              <a:ext uri="{FF2B5EF4-FFF2-40B4-BE49-F238E27FC236}">
                <a16:creationId xmlns:a16="http://schemas.microsoft.com/office/drawing/2014/main" id="{6F1AC56E-6618-4728-A6EA-8B021EB6BC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188092" y="3979528"/>
            <a:ext cx="1044000" cy="1044000"/>
          </a:xfrm>
          <a:prstGeom prst="ellipse">
            <a:avLst/>
          </a:prstGeom>
          <a:solidFill>
            <a:schemeClr val="tx2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60" name="Text Placeholder 42">
            <a:extLst>
              <a:ext uri="{FF2B5EF4-FFF2-40B4-BE49-F238E27FC236}">
                <a16:creationId xmlns:a16="http://schemas.microsoft.com/office/drawing/2014/main" id="{DB4C9C65-90B1-4A40-BB7B-DE799076D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14968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96" name="Text Placeholder 7">
            <a:extLst>
              <a:ext uri="{FF2B5EF4-FFF2-40B4-BE49-F238E27FC236}">
                <a16:creationId xmlns:a16="http://schemas.microsoft.com/office/drawing/2014/main" id="{E9ED50CB-058A-4C6B-A8E2-0536EC0E40D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075657" y="4567759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7" name="Text Placeholder 7">
            <a:extLst>
              <a:ext uri="{FF2B5EF4-FFF2-40B4-BE49-F238E27FC236}">
                <a16:creationId xmlns:a16="http://schemas.microsoft.com/office/drawing/2014/main" id="{04D14365-5F59-4F4F-B237-26A11A2DDDD1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075656" y="4750209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3" name="Text Placeholder 42">
            <a:extLst>
              <a:ext uri="{FF2B5EF4-FFF2-40B4-BE49-F238E27FC236}">
                <a16:creationId xmlns:a16="http://schemas.microsoft.com/office/drawing/2014/main" id="{CFA7DBCF-F797-4B29-8C96-7AC1602BBC8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759136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100" name="Text Placeholder 7">
            <a:extLst>
              <a:ext uri="{FF2B5EF4-FFF2-40B4-BE49-F238E27FC236}">
                <a16:creationId xmlns:a16="http://schemas.microsoft.com/office/drawing/2014/main" id="{07524528-CBB1-40C1-A6F2-855A4D9947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423464" y="612133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101" name="Text Placeholder 7">
            <a:extLst>
              <a:ext uri="{FF2B5EF4-FFF2-40B4-BE49-F238E27FC236}">
                <a16:creationId xmlns:a16="http://schemas.microsoft.com/office/drawing/2014/main" id="{41F799BD-659E-472B-98A7-7C06C2F7458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423463" y="6303785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2" name="Text Placeholder 42">
            <a:extLst>
              <a:ext uri="{FF2B5EF4-FFF2-40B4-BE49-F238E27FC236}">
                <a16:creationId xmlns:a16="http://schemas.microsoft.com/office/drawing/2014/main" id="{113ADCA9-C0A6-4FAB-A09E-4DECBD41D7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3304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98" name="Text Placeholder 7">
            <a:extLst>
              <a:ext uri="{FF2B5EF4-FFF2-40B4-BE49-F238E27FC236}">
                <a16:creationId xmlns:a16="http://schemas.microsoft.com/office/drawing/2014/main" id="{3EC66011-3B65-49CC-8886-E2CCFBFFABD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759849" y="4567759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E8611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9" name="Text Placeholder 7">
            <a:extLst>
              <a:ext uri="{FF2B5EF4-FFF2-40B4-BE49-F238E27FC236}">
                <a16:creationId xmlns:a16="http://schemas.microsoft.com/office/drawing/2014/main" id="{3B2B5959-E5CC-42A7-B797-463098BE629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759848" y="4750209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1" name="Text Placeholder 42">
            <a:extLst>
              <a:ext uri="{FF2B5EF4-FFF2-40B4-BE49-F238E27FC236}">
                <a16:creationId xmlns:a16="http://schemas.microsoft.com/office/drawing/2014/main" id="{91E8A179-36A3-4D0A-96E7-689F93F9B8F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47472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5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102" name="Text Placeholder 7">
            <a:extLst>
              <a:ext uri="{FF2B5EF4-FFF2-40B4-BE49-F238E27FC236}">
                <a16:creationId xmlns:a16="http://schemas.microsoft.com/office/drawing/2014/main" id="{9FDC66A0-D1C5-4C83-BBEE-D079881FADA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107656" y="612133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103" name="Text Placeholder 7">
            <a:extLst>
              <a:ext uri="{FF2B5EF4-FFF2-40B4-BE49-F238E27FC236}">
                <a16:creationId xmlns:a16="http://schemas.microsoft.com/office/drawing/2014/main" id="{E4E5E736-BFFC-4245-916F-58611012884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107655" y="6303785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110" name="Text Placeholder 42">
            <a:extLst>
              <a:ext uri="{FF2B5EF4-FFF2-40B4-BE49-F238E27FC236}">
                <a16:creationId xmlns:a16="http://schemas.microsoft.com/office/drawing/2014/main" id="{74922A2C-30D3-4ED0-8443-C57494EB428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293432" y="4973439"/>
            <a:ext cx="1044000" cy="1044000"/>
          </a:xfrm>
          <a:prstGeom prst="ellipse">
            <a:avLst/>
          </a:prstGeom>
          <a:solidFill>
            <a:schemeClr val="accent5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3E081-530B-464A-B47C-C858A60E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373A1-F9A6-4E7C-A04F-22454F3A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05888" y="550858"/>
            <a:ext cx="2743200" cy="176716"/>
          </a:xfrm>
          <a:prstGeom prst="rect">
            <a:avLst/>
          </a:prstGeom>
        </p:spPr>
        <p:txBody>
          <a:bodyPr/>
          <a:lstStyle/>
          <a:p>
            <a:fld id="{F0BF70C0-85C8-4782-A2DC-740B0F58DBF8}" type="datetime1">
              <a:rPr lang="en-US" noProof="0" smtClean="0"/>
              <a:t>3/12/2026</a:t>
            </a:fld>
            <a:endParaRPr lang="en-US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BF57F-FEA7-4D09-AA29-F32AA557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428B-5ACF-4E79-A091-05E2328DA75D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8200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69A71A3-950D-4899-B79B-35F2758BD331}"/>
              </a:ext>
            </a:extLst>
          </p:cNvPr>
          <p:cNvGrpSpPr/>
          <p:nvPr userDrawn="1"/>
        </p:nvGrpSpPr>
        <p:grpSpPr>
          <a:xfrm>
            <a:off x="0" y="1207336"/>
            <a:ext cx="12192000" cy="4467863"/>
            <a:chOff x="0" y="1207336"/>
            <a:chExt cx="12192000" cy="4467863"/>
          </a:xfrm>
        </p:grpSpPr>
        <p:sp>
          <p:nvSpPr>
            <p:cNvPr id="33" name="Flowchart: Delay 24">
              <a:extLst>
                <a:ext uri="{FF2B5EF4-FFF2-40B4-BE49-F238E27FC236}">
                  <a16:creationId xmlns:a16="http://schemas.microsoft.com/office/drawing/2014/main" id="{928187B2-0394-40AE-9F9C-6682AC71596C}"/>
                </a:ext>
              </a:extLst>
            </p:cNvPr>
            <p:cNvSpPr/>
            <p:nvPr userDrawn="1"/>
          </p:nvSpPr>
          <p:spPr>
            <a:xfrm flipH="1">
              <a:off x="2613003" y="3441616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5" name="Flowchart: Delay 24">
              <a:extLst>
                <a:ext uri="{FF2B5EF4-FFF2-40B4-BE49-F238E27FC236}">
                  <a16:creationId xmlns:a16="http://schemas.microsoft.com/office/drawing/2014/main" id="{355D9AC9-E7B7-459E-925B-0047C675B750}"/>
                </a:ext>
              </a:extLst>
            </p:cNvPr>
            <p:cNvSpPr/>
            <p:nvPr userDrawn="1"/>
          </p:nvSpPr>
          <p:spPr>
            <a:xfrm>
              <a:off x="9491472" y="1379494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302FB5C-BDE1-4891-8E91-CB3F868629BB}"/>
                </a:ext>
              </a:extLst>
            </p:cNvPr>
            <p:cNvSpPr/>
            <p:nvPr userDrawn="1"/>
          </p:nvSpPr>
          <p:spPr>
            <a:xfrm>
              <a:off x="4416552" y="1207336"/>
              <a:ext cx="5074920" cy="3566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09DE4F0-7E7E-4423-A407-CD6485ACBB4F}"/>
                </a:ext>
              </a:extLst>
            </p:cNvPr>
            <p:cNvSpPr/>
            <p:nvPr userDrawn="1"/>
          </p:nvSpPr>
          <p:spPr>
            <a:xfrm>
              <a:off x="0" y="1207336"/>
              <a:ext cx="4416552" cy="3566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ED74833-8EE3-4FA9-B6D2-03710E410482}"/>
                </a:ext>
              </a:extLst>
            </p:cNvPr>
            <p:cNvSpPr/>
            <p:nvPr userDrawn="1"/>
          </p:nvSpPr>
          <p:spPr>
            <a:xfrm>
              <a:off x="4416552" y="3269385"/>
              <a:ext cx="5074920" cy="356616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4005B59-B78D-469E-BAA4-E7B2A61E103D}"/>
                </a:ext>
              </a:extLst>
            </p:cNvPr>
            <p:cNvSpPr/>
            <p:nvPr userDrawn="1"/>
          </p:nvSpPr>
          <p:spPr>
            <a:xfrm>
              <a:off x="4414968" y="5318583"/>
              <a:ext cx="5074920" cy="356616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0BE4BEF-834D-4D0F-8E96-F1F8E6600C46}"/>
                </a:ext>
              </a:extLst>
            </p:cNvPr>
            <p:cNvSpPr/>
            <p:nvPr userDrawn="1"/>
          </p:nvSpPr>
          <p:spPr>
            <a:xfrm>
              <a:off x="9448800" y="5317275"/>
              <a:ext cx="2743200" cy="356616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A4D6C00-E83E-4187-903F-A0A515BA93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638" y="2079876"/>
            <a:ext cx="3052087" cy="1475598"/>
          </a:xfr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US" noProof="0"/>
              <a:t>CLICK TO EDIT</a:t>
            </a:r>
            <a:br>
              <a:rPr lang="en-US" noProof="0"/>
            </a:br>
            <a:r>
              <a:rPr lang="en-US" noProof="0"/>
              <a:t>MASTER TITLE</a:t>
            </a:r>
            <a:br>
              <a:rPr lang="en-US" noProof="0"/>
            </a:br>
            <a:r>
              <a:rPr lang="en-US" noProof="0"/>
              <a:t>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0F0DE95-4ED7-482F-BB4E-C1238B352D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1963" y="3587769"/>
            <a:ext cx="1726129" cy="291597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1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20XX-20XX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F135EA3-D982-467F-B90A-B791DFDDA8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963" y="3927199"/>
            <a:ext cx="1726129" cy="37857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3 Years Plan</a:t>
            </a:r>
          </a:p>
        </p:txBody>
      </p:sp>
      <p:sp>
        <p:nvSpPr>
          <p:cNvPr id="106" name="Picture Placeholder 104">
            <a:extLst>
              <a:ext uri="{FF2B5EF4-FFF2-40B4-BE49-F238E27FC236}">
                <a16:creationId xmlns:a16="http://schemas.microsoft.com/office/drawing/2014/main" id="{4580320F-7723-4672-AB19-22C87ECD53D3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461963" y="5725379"/>
            <a:ext cx="950912" cy="685800"/>
          </a:xfrm>
          <a:ln w="3556">
            <a:solidFill>
              <a:srgbClr val="454D55"/>
            </a:solidFill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08" name="Text Placeholder 42">
            <a:extLst>
              <a:ext uri="{FF2B5EF4-FFF2-40B4-BE49-F238E27FC236}">
                <a16:creationId xmlns:a16="http://schemas.microsoft.com/office/drawing/2014/main" id="{F6CA33C8-1786-4D07-8C52-AE1469894B6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2565129" y="863644"/>
            <a:ext cx="1044000" cy="1044000"/>
          </a:xfrm>
          <a:prstGeom prst="ellipse">
            <a:avLst/>
          </a:prstGeom>
          <a:solidFill>
            <a:srgbClr val="BAC82F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44" name="Text Placeholder 42">
            <a:extLst>
              <a:ext uri="{FF2B5EF4-FFF2-40B4-BE49-F238E27FC236}">
                <a16:creationId xmlns:a16="http://schemas.microsoft.com/office/drawing/2014/main" id="{62E3BBD0-72BD-45D7-BE15-8B93AFB8625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4968" y="84398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BAC82F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80" name="Text Placeholder 7">
            <a:extLst>
              <a:ext uri="{FF2B5EF4-FFF2-40B4-BE49-F238E27FC236}">
                <a16:creationId xmlns:a16="http://schemas.microsoft.com/office/drawing/2014/main" id="{C695E72E-773D-407A-AFA4-EF90ADF9D13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78435" y="436306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BAC82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1" name="Text Placeholder 7">
            <a:extLst>
              <a:ext uri="{FF2B5EF4-FFF2-40B4-BE49-F238E27FC236}">
                <a16:creationId xmlns:a16="http://schemas.microsoft.com/office/drawing/2014/main" id="{7463FB1C-AFEB-4EAE-B84D-A1613AF5BA7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78434" y="618756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0" name="Text Placeholder 42">
            <a:extLst>
              <a:ext uri="{FF2B5EF4-FFF2-40B4-BE49-F238E27FC236}">
                <a16:creationId xmlns:a16="http://schemas.microsoft.com/office/drawing/2014/main" id="{12DFAD2F-3ED1-46BF-B662-2E96A42C48E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59136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alpha val="60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82" name="Text Placeholder 7">
            <a:extLst>
              <a:ext uri="{FF2B5EF4-FFF2-40B4-BE49-F238E27FC236}">
                <a16:creationId xmlns:a16="http://schemas.microsoft.com/office/drawing/2014/main" id="{622FB247-DB8F-4B67-B9EA-5741E1DDBE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22681" y="202587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81BF3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3" name="Text Placeholder 7">
            <a:extLst>
              <a:ext uri="{FF2B5EF4-FFF2-40B4-BE49-F238E27FC236}">
                <a16:creationId xmlns:a16="http://schemas.microsoft.com/office/drawing/2014/main" id="{CE2C8800-C93B-4E93-9AE2-9CBFC1E6D76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422680" y="220832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49" name="Text Placeholder 42">
            <a:extLst>
              <a:ext uri="{FF2B5EF4-FFF2-40B4-BE49-F238E27FC236}">
                <a16:creationId xmlns:a16="http://schemas.microsoft.com/office/drawing/2014/main" id="{CC1B1148-CFC2-4FF7-8B7C-9502EB6500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03304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84" name="Text Placeholder 7">
            <a:extLst>
              <a:ext uri="{FF2B5EF4-FFF2-40B4-BE49-F238E27FC236}">
                <a16:creationId xmlns:a16="http://schemas.microsoft.com/office/drawing/2014/main" id="{60559160-7568-4A5B-88B4-DBB3C42D5D1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755391" y="43779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2CA05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5" name="Text Placeholder 7">
            <a:extLst>
              <a:ext uri="{FF2B5EF4-FFF2-40B4-BE49-F238E27FC236}">
                <a16:creationId xmlns:a16="http://schemas.microsoft.com/office/drawing/2014/main" id="{AED30C6D-348A-4701-A27D-F10DFC175AC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55390" y="618756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46" name="Text Placeholder 42">
            <a:extLst>
              <a:ext uri="{FF2B5EF4-FFF2-40B4-BE49-F238E27FC236}">
                <a16:creationId xmlns:a16="http://schemas.microsoft.com/office/drawing/2014/main" id="{DC934A70-FE40-4A89-9799-1A67234666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47472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86" name="Text Placeholder 7">
            <a:extLst>
              <a:ext uri="{FF2B5EF4-FFF2-40B4-BE49-F238E27FC236}">
                <a16:creationId xmlns:a16="http://schemas.microsoft.com/office/drawing/2014/main" id="{AB11D018-DEEE-4BCE-B5F0-2B33DD39A6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106873" y="202587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1B866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7" name="Text Placeholder 7">
            <a:extLst>
              <a:ext uri="{FF2B5EF4-FFF2-40B4-BE49-F238E27FC236}">
                <a16:creationId xmlns:a16="http://schemas.microsoft.com/office/drawing/2014/main" id="{085539ED-B933-484F-8ECB-700829A52CA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106872" y="220832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73" name="Text Placeholder 42">
            <a:extLst>
              <a:ext uri="{FF2B5EF4-FFF2-40B4-BE49-F238E27FC236}">
                <a16:creationId xmlns:a16="http://schemas.microsoft.com/office/drawing/2014/main" id="{F3728A77-BAED-49CA-87A0-DFCB220B3A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05088" y="1917406"/>
            <a:ext cx="1044000" cy="1044000"/>
          </a:xfrm>
          <a:prstGeom prst="ellipse">
            <a:avLst/>
          </a:prstGeom>
          <a:solidFill>
            <a:schemeClr val="tx1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57" name="Text Placeholder 42">
            <a:extLst>
              <a:ext uri="{FF2B5EF4-FFF2-40B4-BE49-F238E27FC236}">
                <a16:creationId xmlns:a16="http://schemas.microsoft.com/office/drawing/2014/main" id="{D7526F27-FC58-40E7-A76A-47A27D2325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47472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94" name="Text Placeholder 7">
            <a:extLst>
              <a:ext uri="{FF2B5EF4-FFF2-40B4-BE49-F238E27FC236}">
                <a16:creationId xmlns:a16="http://schemas.microsoft.com/office/drawing/2014/main" id="{0D030018-A573-45D1-B6EF-210F3CF92D5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105170" y="407339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0C6D8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5" name="Text Placeholder 7">
            <a:extLst>
              <a:ext uri="{FF2B5EF4-FFF2-40B4-BE49-F238E27FC236}">
                <a16:creationId xmlns:a16="http://schemas.microsoft.com/office/drawing/2014/main" id="{91FC8372-90CA-42B7-A237-0BC81F2687CB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105169" y="425584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8" name="Text Placeholder 42">
            <a:extLst>
              <a:ext uri="{FF2B5EF4-FFF2-40B4-BE49-F238E27FC236}">
                <a16:creationId xmlns:a16="http://schemas.microsoft.com/office/drawing/2014/main" id="{242D0BB2-4F17-4A8D-87A7-FADA2CAEC6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03304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7F7CC596-D7AD-4DCE-B864-BB1A6A7C8B1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755390" y="2505648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403474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1" name="Text Placeholder 7">
            <a:extLst>
              <a:ext uri="{FF2B5EF4-FFF2-40B4-BE49-F238E27FC236}">
                <a16:creationId xmlns:a16="http://schemas.microsoft.com/office/drawing/2014/main" id="{28E66912-ACE9-4007-9A2B-050DC9408A2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755389" y="268809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9" name="Text Placeholder 42">
            <a:extLst>
              <a:ext uri="{FF2B5EF4-FFF2-40B4-BE49-F238E27FC236}">
                <a16:creationId xmlns:a16="http://schemas.microsoft.com/office/drawing/2014/main" id="{CC1EC2BE-5D73-4D49-B2F2-4DA2785D6E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59136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1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441FE3C4-7737-4EB6-9280-FAD8852FB4B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420978" y="407339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571B6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3" name="Text Placeholder 7">
            <a:extLst>
              <a:ext uri="{FF2B5EF4-FFF2-40B4-BE49-F238E27FC236}">
                <a16:creationId xmlns:a16="http://schemas.microsoft.com/office/drawing/2014/main" id="{70EF49EC-F8D8-463F-B786-F2C04C33AEE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20977" y="425584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6" name="Text Placeholder 42">
            <a:extLst>
              <a:ext uri="{FF2B5EF4-FFF2-40B4-BE49-F238E27FC236}">
                <a16:creationId xmlns:a16="http://schemas.microsoft.com/office/drawing/2014/main" id="{997AC0B1-99FC-455E-A896-3C370BB38C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4968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88" name="Text Placeholder 7">
            <a:extLst>
              <a:ext uri="{FF2B5EF4-FFF2-40B4-BE49-F238E27FC236}">
                <a16:creationId xmlns:a16="http://schemas.microsoft.com/office/drawing/2014/main" id="{D66EAED5-741C-44D6-840F-C90C1AF74A2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071198" y="2505648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6F0066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9" name="Text Placeholder 7">
            <a:extLst>
              <a:ext uri="{FF2B5EF4-FFF2-40B4-BE49-F238E27FC236}">
                <a16:creationId xmlns:a16="http://schemas.microsoft.com/office/drawing/2014/main" id="{7887B0FE-2AB8-455F-8EC7-C8F31FEA27C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071197" y="268809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75" name="Text Placeholder 42">
            <a:extLst>
              <a:ext uri="{FF2B5EF4-FFF2-40B4-BE49-F238E27FC236}">
                <a16:creationId xmlns:a16="http://schemas.microsoft.com/office/drawing/2014/main" id="{6F1AC56E-6618-4728-A6EA-8B021EB6BC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188092" y="3979528"/>
            <a:ext cx="1044000" cy="1044000"/>
          </a:xfrm>
          <a:prstGeom prst="ellipse">
            <a:avLst/>
          </a:prstGeom>
          <a:solidFill>
            <a:schemeClr val="tx2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60" name="Text Placeholder 42">
            <a:extLst>
              <a:ext uri="{FF2B5EF4-FFF2-40B4-BE49-F238E27FC236}">
                <a16:creationId xmlns:a16="http://schemas.microsoft.com/office/drawing/2014/main" id="{DB4C9C65-90B1-4A40-BB7B-DE799076D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14968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96" name="Text Placeholder 7">
            <a:extLst>
              <a:ext uri="{FF2B5EF4-FFF2-40B4-BE49-F238E27FC236}">
                <a16:creationId xmlns:a16="http://schemas.microsoft.com/office/drawing/2014/main" id="{E9ED50CB-058A-4C6B-A8E2-0536EC0E40D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075657" y="4567759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7" name="Text Placeholder 7">
            <a:extLst>
              <a:ext uri="{FF2B5EF4-FFF2-40B4-BE49-F238E27FC236}">
                <a16:creationId xmlns:a16="http://schemas.microsoft.com/office/drawing/2014/main" id="{04D14365-5F59-4F4F-B237-26A11A2DDDD1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075656" y="4750209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3" name="Text Placeholder 42">
            <a:extLst>
              <a:ext uri="{FF2B5EF4-FFF2-40B4-BE49-F238E27FC236}">
                <a16:creationId xmlns:a16="http://schemas.microsoft.com/office/drawing/2014/main" id="{CFA7DBCF-F797-4B29-8C96-7AC1602BBC8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759136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100" name="Text Placeholder 7">
            <a:extLst>
              <a:ext uri="{FF2B5EF4-FFF2-40B4-BE49-F238E27FC236}">
                <a16:creationId xmlns:a16="http://schemas.microsoft.com/office/drawing/2014/main" id="{07524528-CBB1-40C1-A6F2-855A4D9947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423464" y="612133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101" name="Text Placeholder 7">
            <a:extLst>
              <a:ext uri="{FF2B5EF4-FFF2-40B4-BE49-F238E27FC236}">
                <a16:creationId xmlns:a16="http://schemas.microsoft.com/office/drawing/2014/main" id="{41F799BD-659E-472B-98A7-7C06C2F7458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423463" y="6303785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2" name="Text Placeholder 42">
            <a:extLst>
              <a:ext uri="{FF2B5EF4-FFF2-40B4-BE49-F238E27FC236}">
                <a16:creationId xmlns:a16="http://schemas.microsoft.com/office/drawing/2014/main" id="{113ADCA9-C0A6-4FAB-A09E-4DECBD41D7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3304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98" name="Text Placeholder 7">
            <a:extLst>
              <a:ext uri="{FF2B5EF4-FFF2-40B4-BE49-F238E27FC236}">
                <a16:creationId xmlns:a16="http://schemas.microsoft.com/office/drawing/2014/main" id="{3EC66011-3B65-49CC-8886-E2CCFBFFABD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759849" y="4567759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E8611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9" name="Text Placeholder 7">
            <a:extLst>
              <a:ext uri="{FF2B5EF4-FFF2-40B4-BE49-F238E27FC236}">
                <a16:creationId xmlns:a16="http://schemas.microsoft.com/office/drawing/2014/main" id="{3B2B5959-E5CC-42A7-B797-463098BE629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759848" y="4750209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1" name="Text Placeholder 42">
            <a:extLst>
              <a:ext uri="{FF2B5EF4-FFF2-40B4-BE49-F238E27FC236}">
                <a16:creationId xmlns:a16="http://schemas.microsoft.com/office/drawing/2014/main" id="{91E8A179-36A3-4D0A-96E7-689F93F9B8F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47472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5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102" name="Text Placeholder 7">
            <a:extLst>
              <a:ext uri="{FF2B5EF4-FFF2-40B4-BE49-F238E27FC236}">
                <a16:creationId xmlns:a16="http://schemas.microsoft.com/office/drawing/2014/main" id="{9FDC66A0-D1C5-4C83-BBEE-D079881FADA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107656" y="612133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103" name="Text Placeholder 7">
            <a:extLst>
              <a:ext uri="{FF2B5EF4-FFF2-40B4-BE49-F238E27FC236}">
                <a16:creationId xmlns:a16="http://schemas.microsoft.com/office/drawing/2014/main" id="{E4E5E736-BFFC-4245-916F-58611012884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107655" y="6303785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110" name="Text Placeholder 42">
            <a:extLst>
              <a:ext uri="{FF2B5EF4-FFF2-40B4-BE49-F238E27FC236}">
                <a16:creationId xmlns:a16="http://schemas.microsoft.com/office/drawing/2014/main" id="{74922A2C-30D3-4ED0-8443-C57494EB428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293432" y="4973439"/>
            <a:ext cx="1044000" cy="1044000"/>
          </a:xfrm>
          <a:prstGeom prst="ellipse">
            <a:avLst/>
          </a:prstGeom>
          <a:solidFill>
            <a:schemeClr val="accent5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3E081-530B-464A-B47C-C858A60E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373A1-F9A6-4E7C-A04F-22454F3A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05888" y="550858"/>
            <a:ext cx="2743200" cy="176716"/>
          </a:xfrm>
          <a:prstGeom prst="rect">
            <a:avLst/>
          </a:prstGeom>
        </p:spPr>
        <p:txBody>
          <a:bodyPr/>
          <a:lstStyle/>
          <a:p>
            <a:fld id="{F0BF70C0-85C8-4782-A2DC-740B0F58DBF8}" type="datetime1">
              <a:rPr lang="en-US" noProof="0" smtClean="0"/>
              <a:t>3/12/2026</a:t>
            </a:fld>
            <a:endParaRPr lang="en-US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BF57F-FEA7-4D09-AA29-F32AA557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428B-5ACF-4E79-A091-05E2328DA75D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435912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69A71A3-950D-4899-B79B-35F2758BD331}"/>
              </a:ext>
            </a:extLst>
          </p:cNvPr>
          <p:cNvGrpSpPr/>
          <p:nvPr userDrawn="1"/>
        </p:nvGrpSpPr>
        <p:grpSpPr>
          <a:xfrm>
            <a:off x="0" y="1207336"/>
            <a:ext cx="12192000" cy="4467863"/>
            <a:chOff x="0" y="1207336"/>
            <a:chExt cx="12192000" cy="4467863"/>
          </a:xfrm>
        </p:grpSpPr>
        <p:sp>
          <p:nvSpPr>
            <p:cNvPr id="33" name="Flowchart: Delay 24">
              <a:extLst>
                <a:ext uri="{FF2B5EF4-FFF2-40B4-BE49-F238E27FC236}">
                  <a16:creationId xmlns:a16="http://schemas.microsoft.com/office/drawing/2014/main" id="{928187B2-0394-40AE-9F9C-6682AC71596C}"/>
                </a:ext>
              </a:extLst>
            </p:cNvPr>
            <p:cNvSpPr/>
            <p:nvPr userDrawn="1"/>
          </p:nvSpPr>
          <p:spPr>
            <a:xfrm flipH="1">
              <a:off x="2613003" y="3441616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5" name="Flowchart: Delay 24">
              <a:extLst>
                <a:ext uri="{FF2B5EF4-FFF2-40B4-BE49-F238E27FC236}">
                  <a16:creationId xmlns:a16="http://schemas.microsoft.com/office/drawing/2014/main" id="{355D9AC9-E7B7-459E-925B-0047C675B750}"/>
                </a:ext>
              </a:extLst>
            </p:cNvPr>
            <p:cNvSpPr/>
            <p:nvPr userDrawn="1"/>
          </p:nvSpPr>
          <p:spPr>
            <a:xfrm>
              <a:off x="9491472" y="1379494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302FB5C-BDE1-4891-8E91-CB3F868629BB}"/>
                </a:ext>
              </a:extLst>
            </p:cNvPr>
            <p:cNvSpPr/>
            <p:nvPr userDrawn="1"/>
          </p:nvSpPr>
          <p:spPr>
            <a:xfrm>
              <a:off x="4416552" y="1207336"/>
              <a:ext cx="5074920" cy="356616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09DE4F0-7E7E-4423-A407-CD6485ACBB4F}"/>
                </a:ext>
              </a:extLst>
            </p:cNvPr>
            <p:cNvSpPr/>
            <p:nvPr userDrawn="1"/>
          </p:nvSpPr>
          <p:spPr>
            <a:xfrm>
              <a:off x="0" y="1207336"/>
              <a:ext cx="4416552" cy="356616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ED74833-8EE3-4FA9-B6D2-03710E410482}"/>
                </a:ext>
              </a:extLst>
            </p:cNvPr>
            <p:cNvSpPr/>
            <p:nvPr userDrawn="1"/>
          </p:nvSpPr>
          <p:spPr>
            <a:xfrm>
              <a:off x="4416552" y="3269385"/>
              <a:ext cx="5074920" cy="356616"/>
            </a:xfrm>
            <a:prstGeom prst="rect">
              <a:avLst/>
            </a:prstGeom>
            <a:solidFill>
              <a:srgbClr val="FF3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4005B59-B78D-469E-BAA4-E7B2A61E103D}"/>
                </a:ext>
              </a:extLst>
            </p:cNvPr>
            <p:cNvSpPr/>
            <p:nvPr userDrawn="1"/>
          </p:nvSpPr>
          <p:spPr>
            <a:xfrm>
              <a:off x="4414968" y="5318583"/>
              <a:ext cx="5074920" cy="35661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0BE4BEF-834D-4D0F-8E96-F1F8E6600C46}"/>
                </a:ext>
              </a:extLst>
            </p:cNvPr>
            <p:cNvSpPr/>
            <p:nvPr userDrawn="1"/>
          </p:nvSpPr>
          <p:spPr>
            <a:xfrm>
              <a:off x="9448800" y="5317275"/>
              <a:ext cx="2743200" cy="35661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A4D6C00-E83E-4187-903F-A0A515BA93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638" y="2079876"/>
            <a:ext cx="3052087" cy="1475598"/>
          </a:xfr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US" noProof="0"/>
              <a:t>CLICK TO EDIT</a:t>
            </a:r>
            <a:br>
              <a:rPr lang="en-US" noProof="0"/>
            </a:br>
            <a:r>
              <a:rPr lang="en-US" noProof="0"/>
              <a:t>MASTER TITLE</a:t>
            </a:r>
            <a:br>
              <a:rPr lang="en-US" noProof="0"/>
            </a:br>
            <a:r>
              <a:rPr lang="en-US" noProof="0"/>
              <a:t>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0F0DE95-4ED7-482F-BB4E-C1238B352D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1963" y="3587769"/>
            <a:ext cx="1726129" cy="291597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1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20XX-20XX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F135EA3-D982-467F-B90A-B791DFDDA8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963" y="3927199"/>
            <a:ext cx="1726129" cy="37857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3 Years Plan</a:t>
            </a:r>
          </a:p>
        </p:txBody>
      </p:sp>
      <p:sp>
        <p:nvSpPr>
          <p:cNvPr id="106" name="Picture Placeholder 104">
            <a:extLst>
              <a:ext uri="{FF2B5EF4-FFF2-40B4-BE49-F238E27FC236}">
                <a16:creationId xmlns:a16="http://schemas.microsoft.com/office/drawing/2014/main" id="{4580320F-7723-4672-AB19-22C87ECD53D3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461963" y="5725379"/>
            <a:ext cx="950912" cy="685800"/>
          </a:xfrm>
          <a:ln w="3556">
            <a:solidFill>
              <a:srgbClr val="454D55"/>
            </a:solidFill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08" name="Text Placeholder 42">
            <a:extLst>
              <a:ext uri="{FF2B5EF4-FFF2-40B4-BE49-F238E27FC236}">
                <a16:creationId xmlns:a16="http://schemas.microsoft.com/office/drawing/2014/main" id="{F6CA33C8-1786-4D07-8C52-AE1469894B6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2565129" y="863644"/>
            <a:ext cx="1044000" cy="1044000"/>
          </a:xfrm>
          <a:prstGeom prst="ellipse">
            <a:avLst/>
          </a:prstGeom>
          <a:solidFill>
            <a:srgbClr val="BAC82F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44" name="Text Placeholder 42">
            <a:extLst>
              <a:ext uri="{FF2B5EF4-FFF2-40B4-BE49-F238E27FC236}">
                <a16:creationId xmlns:a16="http://schemas.microsoft.com/office/drawing/2014/main" id="{62E3BBD0-72BD-45D7-BE15-8B93AFB8625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4968" y="84398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BAC82F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80" name="Text Placeholder 7">
            <a:extLst>
              <a:ext uri="{FF2B5EF4-FFF2-40B4-BE49-F238E27FC236}">
                <a16:creationId xmlns:a16="http://schemas.microsoft.com/office/drawing/2014/main" id="{C695E72E-773D-407A-AFA4-EF90ADF9D13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78435" y="436306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BAC82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1" name="Text Placeholder 7">
            <a:extLst>
              <a:ext uri="{FF2B5EF4-FFF2-40B4-BE49-F238E27FC236}">
                <a16:creationId xmlns:a16="http://schemas.microsoft.com/office/drawing/2014/main" id="{7463FB1C-AFEB-4EAE-B84D-A1613AF5BA7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78434" y="618756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0" name="Text Placeholder 42">
            <a:extLst>
              <a:ext uri="{FF2B5EF4-FFF2-40B4-BE49-F238E27FC236}">
                <a16:creationId xmlns:a16="http://schemas.microsoft.com/office/drawing/2014/main" id="{12DFAD2F-3ED1-46BF-B662-2E96A42C48E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59136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alpha val="60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82" name="Text Placeholder 7">
            <a:extLst>
              <a:ext uri="{FF2B5EF4-FFF2-40B4-BE49-F238E27FC236}">
                <a16:creationId xmlns:a16="http://schemas.microsoft.com/office/drawing/2014/main" id="{622FB247-DB8F-4B67-B9EA-5741E1DDBE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22681" y="202587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81BF3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3" name="Text Placeholder 7">
            <a:extLst>
              <a:ext uri="{FF2B5EF4-FFF2-40B4-BE49-F238E27FC236}">
                <a16:creationId xmlns:a16="http://schemas.microsoft.com/office/drawing/2014/main" id="{CE2C8800-C93B-4E93-9AE2-9CBFC1E6D76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422680" y="220832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49" name="Text Placeholder 42">
            <a:extLst>
              <a:ext uri="{FF2B5EF4-FFF2-40B4-BE49-F238E27FC236}">
                <a16:creationId xmlns:a16="http://schemas.microsoft.com/office/drawing/2014/main" id="{CC1B1148-CFC2-4FF7-8B7C-9502EB6500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03304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84" name="Text Placeholder 7">
            <a:extLst>
              <a:ext uri="{FF2B5EF4-FFF2-40B4-BE49-F238E27FC236}">
                <a16:creationId xmlns:a16="http://schemas.microsoft.com/office/drawing/2014/main" id="{60559160-7568-4A5B-88B4-DBB3C42D5D1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755391" y="43779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2CA05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5" name="Text Placeholder 7">
            <a:extLst>
              <a:ext uri="{FF2B5EF4-FFF2-40B4-BE49-F238E27FC236}">
                <a16:creationId xmlns:a16="http://schemas.microsoft.com/office/drawing/2014/main" id="{AED30C6D-348A-4701-A27D-F10DFC175AC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55390" y="618756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46" name="Text Placeholder 42">
            <a:extLst>
              <a:ext uri="{FF2B5EF4-FFF2-40B4-BE49-F238E27FC236}">
                <a16:creationId xmlns:a16="http://schemas.microsoft.com/office/drawing/2014/main" id="{DC934A70-FE40-4A89-9799-1A67234666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47472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86" name="Text Placeholder 7">
            <a:extLst>
              <a:ext uri="{FF2B5EF4-FFF2-40B4-BE49-F238E27FC236}">
                <a16:creationId xmlns:a16="http://schemas.microsoft.com/office/drawing/2014/main" id="{AB11D018-DEEE-4BCE-B5F0-2B33DD39A6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106873" y="202587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1B866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7" name="Text Placeholder 7">
            <a:extLst>
              <a:ext uri="{FF2B5EF4-FFF2-40B4-BE49-F238E27FC236}">
                <a16:creationId xmlns:a16="http://schemas.microsoft.com/office/drawing/2014/main" id="{085539ED-B933-484F-8ECB-700829A52CA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106872" y="220832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73" name="Text Placeholder 42">
            <a:extLst>
              <a:ext uri="{FF2B5EF4-FFF2-40B4-BE49-F238E27FC236}">
                <a16:creationId xmlns:a16="http://schemas.microsoft.com/office/drawing/2014/main" id="{F3728A77-BAED-49CA-87A0-DFCB220B3A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05088" y="1917406"/>
            <a:ext cx="1044000" cy="1044000"/>
          </a:xfrm>
          <a:prstGeom prst="ellipse">
            <a:avLst/>
          </a:prstGeom>
          <a:solidFill>
            <a:schemeClr val="tx1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57" name="Text Placeholder 42">
            <a:extLst>
              <a:ext uri="{FF2B5EF4-FFF2-40B4-BE49-F238E27FC236}">
                <a16:creationId xmlns:a16="http://schemas.microsoft.com/office/drawing/2014/main" id="{D7526F27-FC58-40E7-A76A-47A27D2325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47472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94" name="Text Placeholder 7">
            <a:extLst>
              <a:ext uri="{FF2B5EF4-FFF2-40B4-BE49-F238E27FC236}">
                <a16:creationId xmlns:a16="http://schemas.microsoft.com/office/drawing/2014/main" id="{0D030018-A573-45D1-B6EF-210F3CF92D5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105170" y="407339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0C6D8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5" name="Text Placeholder 7">
            <a:extLst>
              <a:ext uri="{FF2B5EF4-FFF2-40B4-BE49-F238E27FC236}">
                <a16:creationId xmlns:a16="http://schemas.microsoft.com/office/drawing/2014/main" id="{91FC8372-90CA-42B7-A237-0BC81F2687CB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105169" y="425584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8" name="Text Placeholder 42">
            <a:extLst>
              <a:ext uri="{FF2B5EF4-FFF2-40B4-BE49-F238E27FC236}">
                <a16:creationId xmlns:a16="http://schemas.microsoft.com/office/drawing/2014/main" id="{242D0BB2-4F17-4A8D-87A7-FADA2CAEC6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03304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7F7CC596-D7AD-4DCE-B864-BB1A6A7C8B1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755390" y="2505648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403474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1" name="Text Placeholder 7">
            <a:extLst>
              <a:ext uri="{FF2B5EF4-FFF2-40B4-BE49-F238E27FC236}">
                <a16:creationId xmlns:a16="http://schemas.microsoft.com/office/drawing/2014/main" id="{28E66912-ACE9-4007-9A2B-050DC9408A2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755389" y="268809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9" name="Text Placeholder 42">
            <a:extLst>
              <a:ext uri="{FF2B5EF4-FFF2-40B4-BE49-F238E27FC236}">
                <a16:creationId xmlns:a16="http://schemas.microsoft.com/office/drawing/2014/main" id="{CC1EC2BE-5D73-4D49-B2F2-4DA2785D6E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59136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1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441FE3C4-7737-4EB6-9280-FAD8852FB4B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420978" y="407339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571B6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3" name="Text Placeholder 7">
            <a:extLst>
              <a:ext uri="{FF2B5EF4-FFF2-40B4-BE49-F238E27FC236}">
                <a16:creationId xmlns:a16="http://schemas.microsoft.com/office/drawing/2014/main" id="{70EF49EC-F8D8-463F-B786-F2C04C33AEE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20977" y="425584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6" name="Text Placeholder 42">
            <a:extLst>
              <a:ext uri="{FF2B5EF4-FFF2-40B4-BE49-F238E27FC236}">
                <a16:creationId xmlns:a16="http://schemas.microsoft.com/office/drawing/2014/main" id="{997AC0B1-99FC-455E-A896-3C370BB38C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4968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88" name="Text Placeholder 7">
            <a:extLst>
              <a:ext uri="{FF2B5EF4-FFF2-40B4-BE49-F238E27FC236}">
                <a16:creationId xmlns:a16="http://schemas.microsoft.com/office/drawing/2014/main" id="{D66EAED5-741C-44D6-840F-C90C1AF74A2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071198" y="2505648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6F0066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9" name="Text Placeholder 7">
            <a:extLst>
              <a:ext uri="{FF2B5EF4-FFF2-40B4-BE49-F238E27FC236}">
                <a16:creationId xmlns:a16="http://schemas.microsoft.com/office/drawing/2014/main" id="{7887B0FE-2AB8-455F-8EC7-C8F31FEA27C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071197" y="268809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75" name="Text Placeholder 42">
            <a:extLst>
              <a:ext uri="{FF2B5EF4-FFF2-40B4-BE49-F238E27FC236}">
                <a16:creationId xmlns:a16="http://schemas.microsoft.com/office/drawing/2014/main" id="{6F1AC56E-6618-4728-A6EA-8B021EB6BC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188092" y="3979528"/>
            <a:ext cx="1044000" cy="1044000"/>
          </a:xfrm>
          <a:prstGeom prst="ellipse">
            <a:avLst/>
          </a:prstGeom>
          <a:solidFill>
            <a:schemeClr val="tx2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60" name="Text Placeholder 42">
            <a:extLst>
              <a:ext uri="{FF2B5EF4-FFF2-40B4-BE49-F238E27FC236}">
                <a16:creationId xmlns:a16="http://schemas.microsoft.com/office/drawing/2014/main" id="{DB4C9C65-90B1-4A40-BB7B-DE799076D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14968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96" name="Text Placeholder 7">
            <a:extLst>
              <a:ext uri="{FF2B5EF4-FFF2-40B4-BE49-F238E27FC236}">
                <a16:creationId xmlns:a16="http://schemas.microsoft.com/office/drawing/2014/main" id="{E9ED50CB-058A-4C6B-A8E2-0536EC0E40D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075657" y="4567759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7" name="Text Placeholder 7">
            <a:extLst>
              <a:ext uri="{FF2B5EF4-FFF2-40B4-BE49-F238E27FC236}">
                <a16:creationId xmlns:a16="http://schemas.microsoft.com/office/drawing/2014/main" id="{04D14365-5F59-4F4F-B237-26A11A2DDDD1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075656" y="4750209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3" name="Text Placeholder 42">
            <a:extLst>
              <a:ext uri="{FF2B5EF4-FFF2-40B4-BE49-F238E27FC236}">
                <a16:creationId xmlns:a16="http://schemas.microsoft.com/office/drawing/2014/main" id="{CFA7DBCF-F797-4B29-8C96-7AC1602BBC8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759136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100" name="Text Placeholder 7">
            <a:extLst>
              <a:ext uri="{FF2B5EF4-FFF2-40B4-BE49-F238E27FC236}">
                <a16:creationId xmlns:a16="http://schemas.microsoft.com/office/drawing/2014/main" id="{07524528-CBB1-40C1-A6F2-855A4D9947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423464" y="612133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101" name="Text Placeholder 7">
            <a:extLst>
              <a:ext uri="{FF2B5EF4-FFF2-40B4-BE49-F238E27FC236}">
                <a16:creationId xmlns:a16="http://schemas.microsoft.com/office/drawing/2014/main" id="{41F799BD-659E-472B-98A7-7C06C2F7458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423463" y="6303785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2" name="Text Placeholder 42">
            <a:extLst>
              <a:ext uri="{FF2B5EF4-FFF2-40B4-BE49-F238E27FC236}">
                <a16:creationId xmlns:a16="http://schemas.microsoft.com/office/drawing/2014/main" id="{113ADCA9-C0A6-4FAB-A09E-4DECBD41D7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3304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98" name="Text Placeholder 7">
            <a:extLst>
              <a:ext uri="{FF2B5EF4-FFF2-40B4-BE49-F238E27FC236}">
                <a16:creationId xmlns:a16="http://schemas.microsoft.com/office/drawing/2014/main" id="{3EC66011-3B65-49CC-8886-E2CCFBFFABD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759849" y="4567759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E8611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9" name="Text Placeholder 7">
            <a:extLst>
              <a:ext uri="{FF2B5EF4-FFF2-40B4-BE49-F238E27FC236}">
                <a16:creationId xmlns:a16="http://schemas.microsoft.com/office/drawing/2014/main" id="{3B2B5959-E5CC-42A7-B797-463098BE629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759848" y="4750209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1" name="Text Placeholder 42">
            <a:extLst>
              <a:ext uri="{FF2B5EF4-FFF2-40B4-BE49-F238E27FC236}">
                <a16:creationId xmlns:a16="http://schemas.microsoft.com/office/drawing/2014/main" id="{91E8A179-36A3-4D0A-96E7-689F93F9B8F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47472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5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102" name="Text Placeholder 7">
            <a:extLst>
              <a:ext uri="{FF2B5EF4-FFF2-40B4-BE49-F238E27FC236}">
                <a16:creationId xmlns:a16="http://schemas.microsoft.com/office/drawing/2014/main" id="{9FDC66A0-D1C5-4C83-BBEE-D079881FADA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107656" y="612133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103" name="Text Placeholder 7">
            <a:extLst>
              <a:ext uri="{FF2B5EF4-FFF2-40B4-BE49-F238E27FC236}">
                <a16:creationId xmlns:a16="http://schemas.microsoft.com/office/drawing/2014/main" id="{E4E5E736-BFFC-4245-916F-58611012884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107655" y="6303785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110" name="Text Placeholder 42">
            <a:extLst>
              <a:ext uri="{FF2B5EF4-FFF2-40B4-BE49-F238E27FC236}">
                <a16:creationId xmlns:a16="http://schemas.microsoft.com/office/drawing/2014/main" id="{74922A2C-30D3-4ED0-8443-C57494EB428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293432" y="4973439"/>
            <a:ext cx="1044000" cy="1044000"/>
          </a:xfrm>
          <a:prstGeom prst="ellipse">
            <a:avLst/>
          </a:prstGeom>
          <a:solidFill>
            <a:schemeClr val="accent5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3E081-530B-464A-B47C-C858A60E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373A1-F9A6-4E7C-A04F-22454F3A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05888" y="550858"/>
            <a:ext cx="2743200" cy="176716"/>
          </a:xfrm>
          <a:prstGeom prst="rect">
            <a:avLst/>
          </a:prstGeom>
        </p:spPr>
        <p:txBody>
          <a:bodyPr/>
          <a:lstStyle/>
          <a:p>
            <a:fld id="{F0BF70C0-85C8-4782-A2DC-740B0F58DBF8}" type="datetime1">
              <a:rPr lang="en-US" noProof="0" smtClean="0"/>
              <a:t>3/12/2026</a:t>
            </a:fld>
            <a:endParaRPr lang="en-US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BF57F-FEA7-4D09-AA29-F32AA557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428B-5ACF-4E79-A091-05E2328DA75D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77250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AC5166-4796-40D2-A50C-05DACE2C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25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36682-CE55-4994-889B-5D188C3E4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53088"/>
            <a:ext cx="10515600" cy="234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F9231-8DF4-411E-8324-453AB042A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05888" y="577752"/>
            <a:ext cx="2743200" cy="1767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fld id="{8BF4B2BE-5503-4E92-A98A-CA19FA0A1E48}" type="datetime1">
              <a:rPr lang="en-US" noProof="0" smtClean="0"/>
              <a:pPr/>
              <a:t>3/12/2026</a:t>
            </a:fld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475F0-EE3A-4617-AFAB-40BF7C148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005888" y="392469"/>
            <a:ext cx="2743200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r>
              <a:rPr lang="en-US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07E7D-9F5C-43AC-A03A-432F6CB449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2913" y="392470"/>
            <a:ext cx="395287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 i="1">
                <a:solidFill>
                  <a:srgbClr val="454D55"/>
                </a:solidFill>
              </a:defRPr>
            </a:lvl1pPr>
          </a:lstStyle>
          <a:p>
            <a:fld id="{93C1428B-5ACF-4E79-A091-05E2328DA75D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5743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8">
          <p15:clr>
            <a:srgbClr val="F26B43"/>
          </p15:clr>
        </p15:guide>
        <p15:guide id="2" pos="279">
          <p15:clr>
            <a:srgbClr val="F26B43"/>
          </p15:clr>
        </p15:guide>
        <p15:guide id="3" pos="7401">
          <p15:clr>
            <a:srgbClr val="F26B43"/>
          </p15:clr>
        </p15:guide>
        <p15:guide id="4" orient="horz" pos="404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AC5166-4796-40D2-A50C-05DACE2C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25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36682-CE55-4994-889B-5D188C3E4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53088"/>
            <a:ext cx="10515600" cy="234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F9231-8DF4-411E-8324-453AB042A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05888" y="577752"/>
            <a:ext cx="2743200" cy="1767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fld id="{8BF4B2BE-5503-4E92-A98A-CA19FA0A1E48}" type="datetime1">
              <a:rPr lang="en-US" noProof="0" smtClean="0"/>
              <a:pPr/>
              <a:t>3/12/2026</a:t>
            </a:fld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475F0-EE3A-4617-AFAB-40BF7C148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005888" y="392469"/>
            <a:ext cx="2743200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r>
              <a:rPr lang="en-US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07E7D-9F5C-43AC-A03A-432F6CB449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2913" y="392470"/>
            <a:ext cx="395287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 i="1">
                <a:solidFill>
                  <a:srgbClr val="454D55"/>
                </a:solidFill>
              </a:defRPr>
            </a:lvl1pPr>
          </a:lstStyle>
          <a:p>
            <a:fld id="{93C1428B-5ACF-4E79-A091-05E2328DA75D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22648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8">
          <p15:clr>
            <a:srgbClr val="F26B43"/>
          </p15:clr>
        </p15:guide>
        <p15:guide id="2" pos="279">
          <p15:clr>
            <a:srgbClr val="F26B43"/>
          </p15:clr>
        </p15:guide>
        <p15:guide id="3" pos="7401">
          <p15:clr>
            <a:srgbClr val="F26B43"/>
          </p15:clr>
        </p15:guide>
        <p15:guide id="4" orient="horz" pos="404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AC5166-4796-40D2-A50C-05DACE2C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25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36682-CE55-4994-889B-5D188C3E4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53088"/>
            <a:ext cx="10515600" cy="234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F9231-8DF4-411E-8324-453AB042A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05888" y="577752"/>
            <a:ext cx="2743200" cy="1767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fld id="{8BF4B2BE-5503-4E92-A98A-CA19FA0A1E48}" type="datetime1">
              <a:rPr lang="en-US" noProof="0" smtClean="0"/>
              <a:pPr/>
              <a:t>3/12/2026</a:t>
            </a:fld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475F0-EE3A-4617-AFAB-40BF7C148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005888" y="392469"/>
            <a:ext cx="2743200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r>
              <a:rPr lang="en-US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07E7D-9F5C-43AC-A03A-432F6CB449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2913" y="392470"/>
            <a:ext cx="395287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 i="1">
                <a:solidFill>
                  <a:srgbClr val="454D55"/>
                </a:solidFill>
              </a:defRPr>
            </a:lvl1pPr>
          </a:lstStyle>
          <a:p>
            <a:fld id="{93C1428B-5ACF-4E79-A091-05E2328DA75D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85624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8">
          <p15:clr>
            <a:srgbClr val="F26B43"/>
          </p15:clr>
        </p15:guide>
        <p15:guide id="2" pos="279">
          <p15:clr>
            <a:srgbClr val="F26B43"/>
          </p15:clr>
        </p15:guide>
        <p15:guide id="3" pos="7401">
          <p15:clr>
            <a:srgbClr val="F26B43"/>
          </p15:clr>
        </p15:guide>
        <p15:guide id="4" orient="horz" pos="404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A15ADFC7-484C-4FB9-A3C1-CDAA545F73F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228578" y="4895518"/>
            <a:ext cx="1475584" cy="1341292"/>
          </a:xfrm>
          <a:solidFill>
            <a:schemeClr val="bg1"/>
          </a:solidFill>
          <a:ln>
            <a:solidFill>
              <a:schemeClr val="bg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GB" sz="1400" dirty="0"/>
              <a:t>Changing Places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80356F4D-EF6F-4CA4-9F12-1144AB06B635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8806526" y="4952956"/>
            <a:ext cx="1044000" cy="1044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Year 12</a:t>
            </a:r>
          </a:p>
        </p:txBody>
      </p:sp>
      <p:pic>
        <p:nvPicPr>
          <p:cNvPr id="49" name="Picture Placeholder 48"/>
          <p:cNvPicPr>
            <a:picLocks noGrp="1" noChangeAspect="1"/>
          </p:cNvPicPr>
          <p:nvPr>
            <p:ph type="pic" sz="quarter" idx="5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5" r="22485"/>
          <a:stretch>
            <a:fillRect/>
          </a:stretch>
        </p:blipFill>
        <p:spPr>
          <a:xfrm>
            <a:off x="11133427" y="6017438"/>
            <a:ext cx="1046550" cy="754774"/>
          </a:xfrm>
          <a:ln>
            <a:noFill/>
          </a:ln>
        </p:spPr>
      </p:pic>
      <p:sp>
        <p:nvSpPr>
          <p:cNvPr id="80" name="Down Arrow 79"/>
          <p:cNvSpPr/>
          <p:nvPr/>
        </p:nvSpPr>
        <p:spPr>
          <a:xfrm>
            <a:off x="9388939" y="767042"/>
            <a:ext cx="45719" cy="328241"/>
          </a:xfrm>
          <a:prstGeom prst="downArrow">
            <a:avLst/>
          </a:prstGeom>
          <a:solidFill>
            <a:schemeClr val="bg1"/>
          </a:solidFill>
          <a:ln w="72390">
            <a:solidFill>
              <a:srgbClr val="0C6D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F211E17A-249E-4653-A7BC-B03D551517A1}"/>
              </a:ext>
            </a:extLst>
          </p:cNvPr>
          <p:cNvSpPr/>
          <p:nvPr/>
        </p:nvSpPr>
        <p:spPr>
          <a:xfrm>
            <a:off x="23988" y="18293"/>
            <a:ext cx="2225771" cy="2228127"/>
          </a:xfrm>
          <a:prstGeom prst="rect">
            <a:avLst/>
          </a:prstGeom>
          <a:solidFill>
            <a:schemeClr val="bg1"/>
          </a:solidFill>
          <a:ln w="72390">
            <a:solidFill>
              <a:srgbClr val="454D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E597D">
                    <a:lumMod val="50000"/>
                  </a:srgbClr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Geography Curriculum Roadmap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E597D">
                    <a:lumMod val="50000"/>
                  </a:srgbClr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A Level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9A4DCB7-7138-49BA-BE08-087EA284223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806526" y="2908156"/>
            <a:ext cx="1044000" cy="104400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r>
              <a:rPr lang="en-GB" dirty="0"/>
              <a:t>Year 13</a:t>
            </a:r>
          </a:p>
        </p:txBody>
      </p:sp>
      <p:sp>
        <p:nvSpPr>
          <p:cNvPr id="86" name="Text Placeholder 45">
            <a:extLst>
              <a:ext uri="{FF2B5EF4-FFF2-40B4-BE49-F238E27FC236}">
                <a16:creationId xmlns:a16="http://schemas.microsoft.com/office/drawing/2014/main" id="{2CE8A3D8-3504-4720-BB83-C9C07900FEA5}"/>
              </a:ext>
            </a:extLst>
          </p:cNvPr>
          <p:cNvSpPr txBox="1">
            <a:spLocks/>
          </p:cNvSpPr>
          <p:nvPr/>
        </p:nvSpPr>
        <p:spPr>
          <a:xfrm>
            <a:off x="3891452" y="2809759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60000"/>
                <a:lumOff val="40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Hazards</a:t>
            </a:r>
          </a:p>
        </p:txBody>
      </p:sp>
      <p:sp>
        <p:nvSpPr>
          <p:cNvPr id="89" name="Text Placeholder 45">
            <a:extLst>
              <a:ext uri="{FF2B5EF4-FFF2-40B4-BE49-F238E27FC236}">
                <a16:creationId xmlns:a16="http://schemas.microsoft.com/office/drawing/2014/main" id="{92F70F96-C08F-4AD4-B268-1823C5D2E8C7}"/>
              </a:ext>
            </a:extLst>
          </p:cNvPr>
          <p:cNvSpPr txBox="1">
            <a:spLocks/>
          </p:cNvSpPr>
          <p:nvPr/>
        </p:nvSpPr>
        <p:spPr>
          <a:xfrm>
            <a:off x="3891452" y="4855279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40000"/>
                <a:lumOff val="60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 Coastal Systems and Landscapes</a:t>
            </a:r>
          </a:p>
        </p:txBody>
      </p:sp>
      <p:sp>
        <p:nvSpPr>
          <p:cNvPr id="91" name="Text Placeholder 45">
            <a:extLst>
              <a:ext uri="{FF2B5EF4-FFF2-40B4-BE49-F238E27FC236}">
                <a16:creationId xmlns:a16="http://schemas.microsoft.com/office/drawing/2014/main" id="{63F83D20-7E4C-4B27-B3D0-1659AA99AEEE}"/>
              </a:ext>
            </a:extLst>
          </p:cNvPr>
          <p:cNvSpPr txBox="1">
            <a:spLocks/>
          </p:cNvSpPr>
          <p:nvPr/>
        </p:nvSpPr>
        <p:spPr>
          <a:xfrm>
            <a:off x="5780444" y="2809759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60000"/>
                <a:lumOff val="40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Water and Carbon Cycles</a:t>
            </a:r>
          </a:p>
        </p:txBody>
      </p:sp>
      <p:sp>
        <p:nvSpPr>
          <p:cNvPr id="101" name="Text Placeholder 45">
            <a:extLst>
              <a:ext uri="{FF2B5EF4-FFF2-40B4-BE49-F238E27FC236}">
                <a16:creationId xmlns:a16="http://schemas.microsoft.com/office/drawing/2014/main" id="{51AEB1DD-B7F5-40EF-9AF4-894CC89B79C1}"/>
              </a:ext>
            </a:extLst>
          </p:cNvPr>
          <p:cNvSpPr txBox="1">
            <a:spLocks/>
          </p:cNvSpPr>
          <p:nvPr/>
        </p:nvSpPr>
        <p:spPr>
          <a:xfrm>
            <a:off x="8690638" y="733695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60000"/>
                <a:lumOff val="40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Geography Fieldwork Investigation</a:t>
            </a:r>
          </a:p>
        </p:txBody>
      </p:sp>
      <p:sp>
        <p:nvSpPr>
          <p:cNvPr id="102" name="Text Placeholder 45">
            <a:extLst>
              <a:ext uri="{FF2B5EF4-FFF2-40B4-BE49-F238E27FC236}">
                <a16:creationId xmlns:a16="http://schemas.microsoft.com/office/drawing/2014/main" id="{5FBD622C-A82A-43FB-A7E5-26A58257ED0A}"/>
              </a:ext>
            </a:extLst>
          </p:cNvPr>
          <p:cNvSpPr txBox="1">
            <a:spLocks/>
          </p:cNvSpPr>
          <p:nvPr/>
        </p:nvSpPr>
        <p:spPr>
          <a:xfrm>
            <a:off x="6688522" y="713338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Population and the Environment</a:t>
            </a:r>
          </a:p>
        </p:txBody>
      </p:sp>
      <p:sp>
        <p:nvSpPr>
          <p:cNvPr id="103" name="Text Placeholder 45">
            <a:extLst>
              <a:ext uri="{FF2B5EF4-FFF2-40B4-BE49-F238E27FC236}">
                <a16:creationId xmlns:a16="http://schemas.microsoft.com/office/drawing/2014/main" id="{450FD1E5-29F6-4AAB-AB8C-2C4FEEBEFA80}"/>
              </a:ext>
            </a:extLst>
          </p:cNvPr>
          <p:cNvSpPr txBox="1">
            <a:spLocks/>
          </p:cNvSpPr>
          <p:nvPr/>
        </p:nvSpPr>
        <p:spPr>
          <a:xfrm>
            <a:off x="4845857" y="767042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Global Systems and Global Governance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54D55"/>
              </a:solidFill>
              <a:effectLst/>
              <a:uLnTx/>
              <a:uFillTx/>
              <a:latin typeface="Franklin Gothic Demi"/>
              <a:ea typeface="+mn-ea"/>
              <a:cs typeface="+mn-cs"/>
            </a:endParaRPr>
          </a:p>
        </p:txBody>
      </p:sp>
      <p:sp>
        <p:nvSpPr>
          <p:cNvPr id="104" name="Text Placeholder 45">
            <a:extLst>
              <a:ext uri="{FF2B5EF4-FFF2-40B4-BE49-F238E27FC236}">
                <a16:creationId xmlns:a16="http://schemas.microsoft.com/office/drawing/2014/main" id="{FD5E37F6-1E46-4B78-AD79-0BBBAE27F448}"/>
              </a:ext>
            </a:extLst>
          </p:cNvPr>
          <p:cNvSpPr txBox="1">
            <a:spLocks/>
          </p:cNvSpPr>
          <p:nvPr/>
        </p:nvSpPr>
        <p:spPr>
          <a:xfrm>
            <a:off x="2823077" y="733695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Revision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40840C2-002E-4D83-98C4-E0E19A776DD6}"/>
              </a:ext>
            </a:extLst>
          </p:cNvPr>
          <p:cNvSpPr txBox="1"/>
          <p:nvPr/>
        </p:nvSpPr>
        <p:spPr>
          <a:xfrm>
            <a:off x="0" y="4531383"/>
            <a:ext cx="2225771" cy="2308324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Assessment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Students are assessed both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summatively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and formatively throughout each topic in geography, during which they will undertake weekly homework and regular past paper question practice. Half way through and at the end of </a:t>
            </a:r>
            <a:r>
              <a:rPr lang="en-GB" sz="1200" dirty="0">
                <a:solidFill>
                  <a:srgbClr val="000000"/>
                </a:solidFill>
                <a:latin typeface="Segoe UI"/>
              </a:rPr>
              <a:t>each topic is an assessment in which students are assessed using past papers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6" name="Text Placeholder 32">
            <a:extLst>
              <a:ext uri="{FF2B5EF4-FFF2-40B4-BE49-F238E27FC236}">
                <a16:creationId xmlns:a16="http://schemas.microsoft.com/office/drawing/2014/main" id="{D7DFE246-6628-4813-ADB9-EDE31F051C5E}"/>
              </a:ext>
            </a:extLst>
          </p:cNvPr>
          <p:cNvSpPr txBox="1">
            <a:spLocks/>
          </p:cNvSpPr>
          <p:nvPr/>
        </p:nvSpPr>
        <p:spPr>
          <a:xfrm rot="16200000">
            <a:off x="1663069" y="1278928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A Level Exams</a:t>
            </a:r>
          </a:p>
        </p:txBody>
      </p:sp>
      <p:sp>
        <p:nvSpPr>
          <p:cNvPr id="17" name="Text Placeholder 32">
            <a:extLst>
              <a:ext uri="{FF2B5EF4-FFF2-40B4-BE49-F238E27FC236}">
                <a16:creationId xmlns:a16="http://schemas.microsoft.com/office/drawing/2014/main" id="{24A0B6E3-ADEB-478E-9524-B77EC3D5CC3F}"/>
              </a:ext>
            </a:extLst>
          </p:cNvPr>
          <p:cNvSpPr txBox="1">
            <a:spLocks/>
          </p:cNvSpPr>
          <p:nvPr/>
        </p:nvSpPr>
        <p:spPr>
          <a:xfrm>
            <a:off x="1663068" y="4232836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Y12 Mock Exams</a:t>
            </a:r>
          </a:p>
        </p:txBody>
      </p:sp>
      <p:sp>
        <p:nvSpPr>
          <p:cNvPr id="18" name="Text Placeholder 32">
            <a:extLst>
              <a:ext uri="{FF2B5EF4-FFF2-40B4-BE49-F238E27FC236}">
                <a16:creationId xmlns:a16="http://schemas.microsoft.com/office/drawing/2014/main" id="{3C136ADE-FE19-4F11-9E08-32B24BF778AB}"/>
              </a:ext>
            </a:extLst>
          </p:cNvPr>
          <p:cNvSpPr txBox="1">
            <a:spLocks/>
          </p:cNvSpPr>
          <p:nvPr/>
        </p:nvSpPr>
        <p:spPr>
          <a:xfrm rot="16200000">
            <a:off x="3607390" y="1277226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Y13 Mock Exams</a:t>
            </a:r>
          </a:p>
        </p:txBody>
      </p:sp>
      <p:sp>
        <p:nvSpPr>
          <p:cNvPr id="19" name="Text Placeholder 32">
            <a:extLst>
              <a:ext uri="{FF2B5EF4-FFF2-40B4-BE49-F238E27FC236}">
                <a16:creationId xmlns:a16="http://schemas.microsoft.com/office/drawing/2014/main" id="{2E64D20F-252D-468B-B8C7-DA41C42D7026}"/>
              </a:ext>
            </a:extLst>
          </p:cNvPr>
          <p:cNvSpPr txBox="1">
            <a:spLocks/>
          </p:cNvSpPr>
          <p:nvPr/>
        </p:nvSpPr>
        <p:spPr>
          <a:xfrm rot="16200000">
            <a:off x="7450175" y="3280365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Y12 Mock Exams</a:t>
            </a:r>
          </a:p>
        </p:txBody>
      </p:sp>
      <p:sp>
        <p:nvSpPr>
          <p:cNvPr id="20" name="Text Placeholder 32">
            <a:extLst>
              <a:ext uri="{FF2B5EF4-FFF2-40B4-BE49-F238E27FC236}">
                <a16:creationId xmlns:a16="http://schemas.microsoft.com/office/drawing/2014/main" id="{2CFDA3E6-40E8-4FBF-8A2C-42A7897D9479}"/>
              </a:ext>
            </a:extLst>
          </p:cNvPr>
          <p:cNvSpPr txBox="1">
            <a:spLocks/>
          </p:cNvSpPr>
          <p:nvPr/>
        </p:nvSpPr>
        <p:spPr>
          <a:xfrm>
            <a:off x="10287057" y="2246420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Studland Fieldtrip</a:t>
            </a:r>
          </a:p>
        </p:txBody>
      </p:sp>
      <p:sp>
        <p:nvSpPr>
          <p:cNvPr id="21" name="Text Placeholder 32">
            <a:extLst>
              <a:ext uri="{FF2B5EF4-FFF2-40B4-BE49-F238E27FC236}">
                <a16:creationId xmlns:a16="http://schemas.microsoft.com/office/drawing/2014/main" id="{00534A99-813A-439F-B5FF-0531C0E99833}"/>
              </a:ext>
            </a:extLst>
          </p:cNvPr>
          <p:cNvSpPr txBox="1">
            <a:spLocks/>
          </p:cNvSpPr>
          <p:nvPr/>
        </p:nvSpPr>
        <p:spPr>
          <a:xfrm rot="16200000">
            <a:off x="4883838" y="5439049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Mill Road Fieldtrip</a:t>
            </a:r>
          </a:p>
        </p:txBody>
      </p:sp>
      <p:sp>
        <p:nvSpPr>
          <p:cNvPr id="22" name="Text Placeholder 32">
            <a:extLst>
              <a:ext uri="{FF2B5EF4-FFF2-40B4-BE49-F238E27FC236}">
                <a16:creationId xmlns:a16="http://schemas.microsoft.com/office/drawing/2014/main" id="{C4007159-B8A6-4033-BAF1-1E86F939239D}"/>
              </a:ext>
            </a:extLst>
          </p:cNvPr>
          <p:cNvSpPr txBox="1">
            <a:spLocks/>
          </p:cNvSpPr>
          <p:nvPr/>
        </p:nvSpPr>
        <p:spPr>
          <a:xfrm rot="16200000">
            <a:off x="6716965" y="3326005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CVC Carbon Fieldwork</a:t>
            </a:r>
          </a:p>
        </p:txBody>
      </p:sp>
      <p:sp>
        <p:nvSpPr>
          <p:cNvPr id="2" name="Text Placeholder 45">
            <a:extLst>
              <a:ext uri="{FF2B5EF4-FFF2-40B4-BE49-F238E27FC236}">
                <a16:creationId xmlns:a16="http://schemas.microsoft.com/office/drawing/2014/main" id="{282BD062-069B-AD8C-2461-3200B151B42F}"/>
              </a:ext>
            </a:extLst>
          </p:cNvPr>
          <p:cNvSpPr txBox="1">
            <a:spLocks/>
          </p:cNvSpPr>
          <p:nvPr/>
        </p:nvSpPr>
        <p:spPr>
          <a:xfrm>
            <a:off x="428713" y="2500647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Optional Costa Rica trip (with Biology)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54D55"/>
              </a:solidFill>
              <a:effectLst/>
              <a:uLnTx/>
              <a:uFillTx/>
              <a:latin typeface="Franklin Gothic Dem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3561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A15ADFC7-484C-4FB9-A3C1-CDAA545F73F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228578" y="4895518"/>
            <a:ext cx="1475584" cy="1341292"/>
          </a:xfrm>
          <a:solidFill>
            <a:schemeClr val="bg1"/>
          </a:solidFill>
          <a:ln>
            <a:solidFill>
              <a:srgbClr val="33CC33"/>
            </a:solidFill>
          </a:ln>
        </p:spPr>
        <p:txBody>
          <a:bodyPr>
            <a:normAutofit/>
          </a:bodyPr>
          <a:lstStyle/>
          <a:p>
            <a:r>
              <a:rPr lang="en-GB" sz="1400" dirty="0"/>
              <a:t>The Challenge of Natural Hazards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80356F4D-EF6F-4CA4-9F12-1144AB06B635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8597456" y="4973438"/>
            <a:ext cx="1044000" cy="1044000"/>
          </a:xfrm>
          <a:solidFill>
            <a:srgbClr val="66FF66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Year 10</a:t>
            </a:r>
          </a:p>
        </p:txBody>
      </p:sp>
      <p:pic>
        <p:nvPicPr>
          <p:cNvPr id="49" name="Picture Placeholder 48"/>
          <p:cNvPicPr>
            <a:picLocks noGrp="1" noChangeAspect="1"/>
          </p:cNvPicPr>
          <p:nvPr>
            <p:ph type="pic" sz="quarter" idx="5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5" r="22485"/>
          <a:stretch>
            <a:fillRect/>
          </a:stretch>
        </p:blipFill>
        <p:spPr>
          <a:xfrm>
            <a:off x="11133427" y="6017438"/>
            <a:ext cx="1046550" cy="754774"/>
          </a:xfrm>
          <a:ln>
            <a:noFill/>
          </a:ln>
        </p:spPr>
      </p:pic>
      <p:sp>
        <p:nvSpPr>
          <p:cNvPr id="68" name="Rectangle 67">
            <a:extLst>
              <a:ext uri="{FF2B5EF4-FFF2-40B4-BE49-F238E27FC236}">
                <a16:creationId xmlns:a16="http://schemas.microsoft.com/office/drawing/2014/main" id="{F211E17A-249E-4653-A7BC-B03D551517A1}"/>
              </a:ext>
            </a:extLst>
          </p:cNvPr>
          <p:cNvSpPr/>
          <p:nvPr/>
        </p:nvSpPr>
        <p:spPr>
          <a:xfrm>
            <a:off x="23988" y="18293"/>
            <a:ext cx="2225771" cy="2228127"/>
          </a:xfrm>
          <a:prstGeom prst="rect">
            <a:avLst/>
          </a:prstGeom>
          <a:solidFill>
            <a:schemeClr val="bg1"/>
          </a:solidFill>
          <a:ln w="72390"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339933"/>
                </a:solidFill>
                <a:latin typeface="Franklin Gothic Demi"/>
                <a:ea typeface="+mj-ea"/>
                <a:cs typeface="+mj-cs"/>
              </a:rPr>
              <a:t>Geography Curriculum Roadmap</a:t>
            </a:r>
          </a:p>
          <a:p>
            <a:pPr algn="ctr"/>
            <a:r>
              <a:rPr lang="en-US" sz="3200" dirty="0">
                <a:solidFill>
                  <a:srgbClr val="339933"/>
                </a:solidFill>
                <a:latin typeface="Franklin Gothic Demi"/>
                <a:ea typeface="+mj-ea"/>
                <a:cs typeface="+mj-cs"/>
              </a:rPr>
              <a:t>GCSE</a:t>
            </a:r>
            <a:endParaRPr lang="en-GB" dirty="0">
              <a:solidFill>
                <a:srgbClr val="339933"/>
              </a:solidFill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9A4DCB7-7138-49BA-BE08-087EA284223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597456" y="2973320"/>
            <a:ext cx="1044000" cy="1044000"/>
          </a:xfrm>
          <a:solidFill>
            <a:srgbClr val="00CC00"/>
          </a:solidFill>
        </p:spPr>
        <p:txBody>
          <a:bodyPr/>
          <a:lstStyle/>
          <a:p>
            <a:r>
              <a:rPr lang="en-GB" dirty="0"/>
              <a:t>Year 11</a:t>
            </a:r>
          </a:p>
        </p:txBody>
      </p:sp>
      <p:sp>
        <p:nvSpPr>
          <p:cNvPr id="86" name="Text Placeholder 45">
            <a:extLst>
              <a:ext uri="{FF2B5EF4-FFF2-40B4-BE49-F238E27FC236}">
                <a16:creationId xmlns:a16="http://schemas.microsoft.com/office/drawing/2014/main" id="{2CE8A3D8-3504-4720-BB83-C9C07900FEA5}"/>
              </a:ext>
            </a:extLst>
          </p:cNvPr>
          <p:cNvSpPr txBox="1">
            <a:spLocks/>
          </p:cNvSpPr>
          <p:nvPr/>
        </p:nvSpPr>
        <p:spPr>
          <a:xfrm>
            <a:off x="3891452" y="2809759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rgbClr val="33CC3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The Living World</a:t>
            </a:r>
          </a:p>
        </p:txBody>
      </p:sp>
      <p:sp>
        <p:nvSpPr>
          <p:cNvPr id="89" name="Text Placeholder 45">
            <a:extLst>
              <a:ext uri="{FF2B5EF4-FFF2-40B4-BE49-F238E27FC236}">
                <a16:creationId xmlns:a16="http://schemas.microsoft.com/office/drawing/2014/main" id="{92F70F96-C08F-4AD4-B268-1823C5D2E8C7}"/>
              </a:ext>
            </a:extLst>
          </p:cNvPr>
          <p:cNvSpPr txBox="1">
            <a:spLocks/>
          </p:cNvSpPr>
          <p:nvPr/>
        </p:nvSpPr>
        <p:spPr>
          <a:xfrm>
            <a:off x="3891452" y="4855279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rgbClr val="33CC3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Urban Issues and Challenges</a:t>
            </a:r>
          </a:p>
        </p:txBody>
      </p:sp>
      <p:sp>
        <p:nvSpPr>
          <p:cNvPr id="91" name="Text Placeholder 45">
            <a:extLst>
              <a:ext uri="{FF2B5EF4-FFF2-40B4-BE49-F238E27FC236}">
                <a16:creationId xmlns:a16="http://schemas.microsoft.com/office/drawing/2014/main" id="{63F83D20-7E4C-4B27-B3D0-1659AA99AEEE}"/>
              </a:ext>
            </a:extLst>
          </p:cNvPr>
          <p:cNvSpPr txBox="1">
            <a:spLocks/>
          </p:cNvSpPr>
          <p:nvPr/>
        </p:nvSpPr>
        <p:spPr>
          <a:xfrm>
            <a:off x="6418188" y="2824674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rgbClr val="33CC3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/>
              <a:t>Physical Landscapes in the UK</a:t>
            </a:r>
            <a:endParaRPr lang="en-US" sz="1400" dirty="0"/>
          </a:p>
        </p:txBody>
      </p:sp>
      <p:sp>
        <p:nvSpPr>
          <p:cNvPr id="98" name="Text Placeholder 45">
            <a:extLst>
              <a:ext uri="{FF2B5EF4-FFF2-40B4-BE49-F238E27FC236}">
                <a16:creationId xmlns:a16="http://schemas.microsoft.com/office/drawing/2014/main" id="{917352BE-6A00-413E-AAB0-B2506311E783}"/>
              </a:ext>
            </a:extLst>
          </p:cNvPr>
          <p:cNvSpPr txBox="1">
            <a:spLocks/>
          </p:cNvSpPr>
          <p:nvPr/>
        </p:nvSpPr>
        <p:spPr>
          <a:xfrm>
            <a:off x="9901251" y="2676028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rgbClr val="00CC00"/>
            </a:solidFill>
          </a:ln>
        </p:spPr>
        <p:txBody>
          <a:bodyPr vert="horz" lIns="0" tIns="0" rIns="0" bIns="0" rtlCol="0" anchor="ctr" anchorCtr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  <a:p>
            <a:r>
              <a:rPr lang="en-US" sz="1400" dirty="0"/>
              <a:t>The Changing Economic World</a:t>
            </a:r>
          </a:p>
          <a:p>
            <a:endParaRPr lang="en-GB" sz="1400" dirty="0"/>
          </a:p>
        </p:txBody>
      </p:sp>
      <p:sp>
        <p:nvSpPr>
          <p:cNvPr id="101" name="Text Placeholder 45">
            <a:extLst>
              <a:ext uri="{FF2B5EF4-FFF2-40B4-BE49-F238E27FC236}">
                <a16:creationId xmlns:a16="http://schemas.microsoft.com/office/drawing/2014/main" id="{51AEB1DD-B7F5-40EF-9AF4-894CC89B79C1}"/>
              </a:ext>
            </a:extLst>
          </p:cNvPr>
          <p:cNvSpPr txBox="1">
            <a:spLocks/>
          </p:cNvSpPr>
          <p:nvPr/>
        </p:nvSpPr>
        <p:spPr>
          <a:xfrm>
            <a:off x="9373975" y="767042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rgbClr val="00CC00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The Challenge of Resource Management</a:t>
            </a:r>
          </a:p>
        </p:txBody>
      </p:sp>
      <p:sp>
        <p:nvSpPr>
          <p:cNvPr id="102" name="Text Placeholder 45">
            <a:extLst>
              <a:ext uri="{FF2B5EF4-FFF2-40B4-BE49-F238E27FC236}">
                <a16:creationId xmlns:a16="http://schemas.microsoft.com/office/drawing/2014/main" id="{5FBD622C-A82A-43FB-A7E5-26A58257ED0A}"/>
              </a:ext>
            </a:extLst>
          </p:cNvPr>
          <p:cNvSpPr txBox="1">
            <a:spLocks/>
          </p:cNvSpPr>
          <p:nvPr/>
        </p:nvSpPr>
        <p:spPr>
          <a:xfrm>
            <a:off x="6826413" y="696879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rgbClr val="33993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Geographical Applications-Fieldtrip</a:t>
            </a:r>
          </a:p>
        </p:txBody>
      </p:sp>
      <p:sp>
        <p:nvSpPr>
          <p:cNvPr id="103" name="Text Placeholder 45">
            <a:extLst>
              <a:ext uri="{FF2B5EF4-FFF2-40B4-BE49-F238E27FC236}">
                <a16:creationId xmlns:a16="http://schemas.microsoft.com/office/drawing/2014/main" id="{450FD1E5-29F6-4AAB-AB8C-2C4FEEBEFA80}"/>
              </a:ext>
            </a:extLst>
          </p:cNvPr>
          <p:cNvSpPr txBox="1">
            <a:spLocks/>
          </p:cNvSpPr>
          <p:nvPr/>
        </p:nvSpPr>
        <p:spPr>
          <a:xfrm>
            <a:off x="4878796" y="715492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rgbClr val="33993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Geographical Applications-Pre-release material</a:t>
            </a:r>
          </a:p>
        </p:txBody>
      </p:sp>
      <p:sp>
        <p:nvSpPr>
          <p:cNvPr id="104" name="Text Placeholder 45">
            <a:extLst>
              <a:ext uri="{FF2B5EF4-FFF2-40B4-BE49-F238E27FC236}">
                <a16:creationId xmlns:a16="http://schemas.microsoft.com/office/drawing/2014/main" id="{FD5E37F6-1E46-4B78-AD79-0BBBAE27F448}"/>
              </a:ext>
            </a:extLst>
          </p:cNvPr>
          <p:cNvSpPr txBox="1">
            <a:spLocks/>
          </p:cNvSpPr>
          <p:nvPr/>
        </p:nvSpPr>
        <p:spPr>
          <a:xfrm>
            <a:off x="2931179" y="767042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rgbClr val="33993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Revision</a:t>
            </a:r>
          </a:p>
        </p:txBody>
      </p:sp>
      <p:sp>
        <p:nvSpPr>
          <p:cNvPr id="137" name="Text Placeholder 45">
            <a:extLst>
              <a:ext uri="{FF2B5EF4-FFF2-40B4-BE49-F238E27FC236}">
                <a16:creationId xmlns:a16="http://schemas.microsoft.com/office/drawing/2014/main" id="{80BB479D-C8E1-443E-8696-844C3B0681E4}"/>
              </a:ext>
            </a:extLst>
          </p:cNvPr>
          <p:cNvSpPr txBox="1">
            <a:spLocks/>
          </p:cNvSpPr>
          <p:nvPr/>
        </p:nvSpPr>
        <p:spPr>
          <a:xfrm>
            <a:off x="10689327" y="26233"/>
            <a:ext cx="1475584" cy="1278784"/>
          </a:xfrm>
          <a:prstGeom prst="ellipse">
            <a:avLst/>
          </a:prstGeom>
          <a:solidFill>
            <a:schemeClr val="bg1"/>
          </a:solidFill>
          <a:ln w="72390">
            <a:solidFill>
              <a:srgbClr val="33993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Geographical Skills taught throughout topics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0C10655-FBAF-4C87-9929-6C87BAF0D50B}"/>
              </a:ext>
            </a:extLst>
          </p:cNvPr>
          <p:cNvSpPr txBox="1"/>
          <p:nvPr/>
        </p:nvSpPr>
        <p:spPr>
          <a:xfrm>
            <a:off x="0" y="4531383"/>
            <a:ext cx="2225771" cy="2308324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Assessment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Students are assessed both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summatively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and formatively throughout each topic in geography, during which they will undertake weekly homework and regular past paper question practice. </a:t>
            </a:r>
            <a:r>
              <a:rPr lang="en-GB" sz="1200" dirty="0">
                <a:solidFill>
                  <a:srgbClr val="000000"/>
                </a:solidFill>
                <a:latin typeface="Segoe UI"/>
              </a:rPr>
              <a:t>At the end of each topic is an assessment in which students are assessed using past papers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8" name="Text Placeholder 32">
            <a:extLst>
              <a:ext uri="{FF2B5EF4-FFF2-40B4-BE49-F238E27FC236}">
                <a16:creationId xmlns:a16="http://schemas.microsoft.com/office/drawing/2014/main" id="{E2EEDEFB-CF12-45C1-BF29-B64D21610113}"/>
              </a:ext>
            </a:extLst>
          </p:cNvPr>
          <p:cNvSpPr txBox="1">
            <a:spLocks/>
          </p:cNvSpPr>
          <p:nvPr/>
        </p:nvSpPr>
        <p:spPr>
          <a:xfrm rot="16200000">
            <a:off x="1663069" y="1278928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GCSE Exams</a:t>
            </a:r>
          </a:p>
        </p:txBody>
      </p:sp>
      <p:sp>
        <p:nvSpPr>
          <p:cNvPr id="19" name="Text Placeholder 32">
            <a:extLst>
              <a:ext uri="{FF2B5EF4-FFF2-40B4-BE49-F238E27FC236}">
                <a16:creationId xmlns:a16="http://schemas.microsoft.com/office/drawing/2014/main" id="{11FAF559-747D-47F0-986B-6BA83B817887}"/>
              </a:ext>
            </a:extLst>
          </p:cNvPr>
          <p:cNvSpPr txBox="1">
            <a:spLocks/>
          </p:cNvSpPr>
          <p:nvPr/>
        </p:nvSpPr>
        <p:spPr>
          <a:xfrm>
            <a:off x="10377620" y="2265067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Paper 1 Mock Exam</a:t>
            </a:r>
          </a:p>
        </p:txBody>
      </p:sp>
      <p:sp>
        <p:nvSpPr>
          <p:cNvPr id="20" name="Text Placeholder 32">
            <a:extLst>
              <a:ext uri="{FF2B5EF4-FFF2-40B4-BE49-F238E27FC236}">
                <a16:creationId xmlns:a16="http://schemas.microsoft.com/office/drawing/2014/main" id="{CAD7BB17-F9EE-45F0-8E85-3DB1CBFF5274}"/>
              </a:ext>
            </a:extLst>
          </p:cNvPr>
          <p:cNvSpPr txBox="1">
            <a:spLocks/>
          </p:cNvSpPr>
          <p:nvPr/>
        </p:nvSpPr>
        <p:spPr>
          <a:xfrm rot="16200000">
            <a:off x="3717233" y="1277226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Paper 3 Mock Exam</a:t>
            </a:r>
          </a:p>
        </p:txBody>
      </p:sp>
      <p:sp>
        <p:nvSpPr>
          <p:cNvPr id="21" name="Text Placeholder 32">
            <a:extLst>
              <a:ext uri="{FF2B5EF4-FFF2-40B4-BE49-F238E27FC236}">
                <a16:creationId xmlns:a16="http://schemas.microsoft.com/office/drawing/2014/main" id="{0C8CFD3A-8850-4E27-B1CC-18C5236EA6E2}"/>
              </a:ext>
            </a:extLst>
          </p:cNvPr>
          <p:cNvSpPr txBox="1">
            <a:spLocks/>
          </p:cNvSpPr>
          <p:nvPr/>
        </p:nvSpPr>
        <p:spPr>
          <a:xfrm rot="16200000">
            <a:off x="8096801" y="1259023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Paper 2 Mock Exam</a:t>
            </a:r>
          </a:p>
        </p:txBody>
      </p:sp>
      <p:sp>
        <p:nvSpPr>
          <p:cNvPr id="22" name="Text Placeholder 32">
            <a:extLst>
              <a:ext uri="{FF2B5EF4-FFF2-40B4-BE49-F238E27FC236}">
                <a16:creationId xmlns:a16="http://schemas.microsoft.com/office/drawing/2014/main" id="{3F87D93D-3364-4A4E-83F3-989923257E37}"/>
              </a:ext>
            </a:extLst>
          </p:cNvPr>
          <p:cNvSpPr txBox="1">
            <a:spLocks/>
          </p:cNvSpPr>
          <p:nvPr/>
        </p:nvSpPr>
        <p:spPr>
          <a:xfrm rot="16200000">
            <a:off x="7644985" y="1259023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Birmingham Fieldtrip</a:t>
            </a:r>
          </a:p>
        </p:txBody>
      </p:sp>
      <p:sp>
        <p:nvSpPr>
          <p:cNvPr id="2" name="Text Placeholder 45">
            <a:extLst>
              <a:ext uri="{FF2B5EF4-FFF2-40B4-BE49-F238E27FC236}">
                <a16:creationId xmlns:a16="http://schemas.microsoft.com/office/drawing/2014/main" id="{7F20E30C-B421-C668-530D-247419FCF7B9}"/>
              </a:ext>
            </a:extLst>
          </p:cNvPr>
          <p:cNvSpPr txBox="1">
            <a:spLocks/>
          </p:cNvSpPr>
          <p:nvPr/>
        </p:nvSpPr>
        <p:spPr>
          <a:xfrm>
            <a:off x="461613" y="2622063"/>
            <a:ext cx="1302543" cy="1234873"/>
          </a:xfrm>
          <a:prstGeom prst="ellipse">
            <a:avLst/>
          </a:prstGeom>
          <a:solidFill>
            <a:schemeClr val="bg1"/>
          </a:solidFill>
          <a:ln w="72390">
            <a:solidFill>
              <a:srgbClr val="33CC3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Optional Iceland Trip</a:t>
            </a:r>
          </a:p>
        </p:txBody>
      </p:sp>
    </p:spTree>
    <p:extLst>
      <p:ext uri="{BB962C8B-B14F-4D97-AF65-F5344CB8AC3E}">
        <p14:creationId xmlns:p14="http://schemas.microsoft.com/office/powerpoint/2010/main" val="1567233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A15ADFC7-484C-4FB9-A3C1-CDAA545F73F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549605" y="4859813"/>
            <a:ext cx="1333500" cy="1144671"/>
          </a:xfr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en-GB" sz="1400" dirty="0"/>
              <a:t>Climate Change</a:t>
            </a:r>
          </a:p>
        </p:txBody>
      </p:sp>
      <p:pic>
        <p:nvPicPr>
          <p:cNvPr id="49" name="Picture Placeholder 48"/>
          <p:cNvPicPr>
            <a:picLocks noGrp="1" noChangeAspect="1"/>
          </p:cNvPicPr>
          <p:nvPr>
            <p:ph type="pic" sz="quarter" idx="5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5" r="22485"/>
          <a:stretch>
            <a:fillRect/>
          </a:stretch>
        </p:blipFill>
        <p:spPr>
          <a:xfrm>
            <a:off x="11133427" y="6017438"/>
            <a:ext cx="1046550" cy="754774"/>
          </a:xfrm>
          <a:ln>
            <a:noFill/>
          </a:ln>
        </p:spPr>
      </p:pic>
      <p:sp>
        <p:nvSpPr>
          <p:cNvPr id="68" name="Rectangle 67">
            <a:extLst>
              <a:ext uri="{FF2B5EF4-FFF2-40B4-BE49-F238E27FC236}">
                <a16:creationId xmlns:a16="http://schemas.microsoft.com/office/drawing/2014/main" id="{F211E17A-249E-4653-A7BC-B03D551517A1}"/>
              </a:ext>
            </a:extLst>
          </p:cNvPr>
          <p:cNvSpPr/>
          <p:nvPr/>
        </p:nvSpPr>
        <p:spPr>
          <a:xfrm>
            <a:off x="0" y="12901"/>
            <a:ext cx="2225771" cy="2228127"/>
          </a:xfrm>
          <a:prstGeom prst="rect">
            <a:avLst/>
          </a:prstGeom>
          <a:solidFill>
            <a:schemeClr val="bg1"/>
          </a:solidFill>
          <a:ln w="72390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Geography Curriculum Roadmap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KS3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3399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9A4DCB7-7138-49BA-BE08-087EA284223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032890" y="3936533"/>
            <a:ext cx="1044000" cy="1044000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GB" dirty="0"/>
              <a:t>Year 8</a:t>
            </a:r>
          </a:p>
        </p:txBody>
      </p:sp>
      <p:sp>
        <p:nvSpPr>
          <p:cNvPr id="86" name="Text Placeholder 45">
            <a:extLst>
              <a:ext uri="{FF2B5EF4-FFF2-40B4-BE49-F238E27FC236}">
                <a16:creationId xmlns:a16="http://schemas.microsoft.com/office/drawing/2014/main" id="{2CE8A3D8-3504-4720-BB83-C9C07900FEA5}"/>
              </a:ext>
            </a:extLst>
          </p:cNvPr>
          <p:cNvSpPr txBox="1">
            <a:spLocks/>
          </p:cNvSpPr>
          <p:nvPr/>
        </p:nvSpPr>
        <p:spPr>
          <a:xfrm>
            <a:off x="3111529" y="2817765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CC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Coasts</a:t>
            </a:r>
          </a:p>
        </p:txBody>
      </p:sp>
      <p:sp>
        <p:nvSpPr>
          <p:cNvPr id="104" name="Text Placeholder 45">
            <a:extLst>
              <a:ext uri="{FF2B5EF4-FFF2-40B4-BE49-F238E27FC236}">
                <a16:creationId xmlns:a16="http://schemas.microsoft.com/office/drawing/2014/main" id="{FD5E37F6-1E46-4B78-AD79-0BBBAE27F448}"/>
              </a:ext>
            </a:extLst>
          </p:cNvPr>
          <p:cNvSpPr txBox="1">
            <a:spLocks/>
          </p:cNvSpPr>
          <p:nvPr/>
        </p:nvSpPr>
        <p:spPr>
          <a:xfrm>
            <a:off x="2876844" y="838411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99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China</a:t>
            </a:r>
          </a:p>
        </p:txBody>
      </p:sp>
      <p:sp>
        <p:nvSpPr>
          <p:cNvPr id="138" name="Text Placeholder 27">
            <a:extLst>
              <a:ext uri="{FF2B5EF4-FFF2-40B4-BE49-F238E27FC236}">
                <a16:creationId xmlns:a16="http://schemas.microsoft.com/office/drawing/2014/main" id="{ED14B3BB-CF7B-4E18-A5F2-CC6CBB6957A6}"/>
              </a:ext>
            </a:extLst>
          </p:cNvPr>
          <p:cNvSpPr txBox="1">
            <a:spLocks/>
          </p:cNvSpPr>
          <p:nvPr/>
        </p:nvSpPr>
        <p:spPr>
          <a:xfrm>
            <a:off x="10782464" y="1619584"/>
            <a:ext cx="1044000" cy="1044000"/>
          </a:xfrm>
          <a:prstGeom prst="ellipse">
            <a:avLst/>
          </a:prstGeom>
          <a:solidFill>
            <a:srgbClr val="FF3399"/>
          </a:solidFill>
          <a:ln w="72390">
            <a:solidFill>
              <a:schemeClr val="bg1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Year 9</a:t>
            </a:r>
          </a:p>
        </p:txBody>
      </p:sp>
      <p:sp>
        <p:nvSpPr>
          <p:cNvPr id="141" name="Text Placeholder 27">
            <a:extLst>
              <a:ext uri="{FF2B5EF4-FFF2-40B4-BE49-F238E27FC236}">
                <a16:creationId xmlns:a16="http://schemas.microsoft.com/office/drawing/2014/main" id="{80307330-2353-46FC-89D3-3BBAC258F351}"/>
              </a:ext>
            </a:extLst>
          </p:cNvPr>
          <p:cNvSpPr txBox="1">
            <a:spLocks/>
          </p:cNvSpPr>
          <p:nvPr/>
        </p:nvSpPr>
        <p:spPr>
          <a:xfrm>
            <a:off x="10721414" y="4980533"/>
            <a:ext cx="1044000" cy="1044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72390">
            <a:solidFill>
              <a:schemeClr val="bg1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Year 7</a:t>
            </a:r>
          </a:p>
        </p:txBody>
      </p:sp>
      <p:sp>
        <p:nvSpPr>
          <p:cNvPr id="142" name="Text Placeholder 45">
            <a:extLst>
              <a:ext uri="{FF2B5EF4-FFF2-40B4-BE49-F238E27FC236}">
                <a16:creationId xmlns:a16="http://schemas.microsoft.com/office/drawing/2014/main" id="{FB674A74-A1C7-4FFC-A6BE-62AD4ACCBE7F}"/>
              </a:ext>
            </a:extLst>
          </p:cNvPr>
          <p:cNvSpPr txBox="1">
            <a:spLocks/>
          </p:cNvSpPr>
          <p:nvPr/>
        </p:nvSpPr>
        <p:spPr>
          <a:xfrm>
            <a:off x="6090778" y="4840939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>
                <a:lumMod val="20000"/>
                <a:lumOff val="80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Antarctica</a:t>
            </a:r>
          </a:p>
        </p:txBody>
      </p:sp>
      <p:sp>
        <p:nvSpPr>
          <p:cNvPr id="143" name="Text Placeholder 45">
            <a:extLst>
              <a:ext uri="{FF2B5EF4-FFF2-40B4-BE49-F238E27FC236}">
                <a16:creationId xmlns:a16="http://schemas.microsoft.com/office/drawing/2014/main" id="{C79AB0FB-AF46-41BE-8584-8CF905EDE9A2}"/>
              </a:ext>
            </a:extLst>
          </p:cNvPr>
          <p:cNvSpPr txBox="1">
            <a:spLocks/>
          </p:cNvSpPr>
          <p:nvPr/>
        </p:nvSpPr>
        <p:spPr>
          <a:xfrm>
            <a:off x="9150722" y="4872767"/>
            <a:ext cx="140884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>
                <a:lumMod val="20000"/>
                <a:lumOff val="80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Introduction to Geography</a:t>
            </a:r>
          </a:p>
        </p:txBody>
      </p:sp>
      <p:sp>
        <p:nvSpPr>
          <p:cNvPr id="144" name="Text Placeholder 45">
            <a:extLst>
              <a:ext uri="{FF2B5EF4-FFF2-40B4-BE49-F238E27FC236}">
                <a16:creationId xmlns:a16="http://schemas.microsoft.com/office/drawing/2014/main" id="{993FBB32-4C03-410E-B0A3-DEB98EC161B2}"/>
              </a:ext>
            </a:extLst>
          </p:cNvPr>
          <p:cNvSpPr txBox="1">
            <a:spLocks/>
          </p:cNvSpPr>
          <p:nvPr/>
        </p:nvSpPr>
        <p:spPr>
          <a:xfrm>
            <a:off x="3116488" y="4872767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CC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Weather and Climate</a:t>
            </a:r>
          </a:p>
        </p:txBody>
      </p:sp>
      <p:sp>
        <p:nvSpPr>
          <p:cNvPr id="145" name="Text Placeholder 45">
            <a:extLst>
              <a:ext uri="{FF2B5EF4-FFF2-40B4-BE49-F238E27FC236}">
                <a16:creationId xmlns:a16="http://schemas.microsoft.com/office/drawing/2014/main" id="{BB5AA058-7640-45D1-B69B-5ADE36A8FD28}"/>
              </a:ext>
            </a:extLst>
          </p:cNvPr>
          <p:cNvSpPr txBox="1">
            <a:spLocks/>
          </p:cNvSpPr>
          <p:nvPr/>
        </p:nvSpPr>
        <p:spPr>
          <a:xfrm>
            <a:off x="4843079" y="2831596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CC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Population</a:t>
            </a:r>
          </a:p>
        </p:txBody>
      </p:sp>
      <p:sp>
        <p:nvSpPr>
          <p:cNvPr id="146" name="Text Placeholder 45">
            <a:extLst>
              <a:ext uri="{FF2B5EF4-FFF2-40B4-BE49-F238E27FC236}">
                <a16:creationId xmlns:a16="http://schemas.microsoft.com/office/drawing/2014/main" id="{65D6D2F2-003D-4250-8F7A-19815236DDB9}"/>
              </a:ext>
            </a:extLst>
          </p:cNvPr>
          <p:cNvSpPr txBox="1">
            <a:spLocks/>
          </p:cNvSpPr>
          <p:nvPr/>
        </p:nvSpPr>
        <p:spPr>
          <a:xfrm>
            <a:off x="6539951" y="2817739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CC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Rivers</a:t>
            </a:r>
          </a:p>
        </p:txBody>
      </p:sp>
      <p:sp>
        <p:nvSpPr>
          <p:cNvPr id="147" name="Text Placeholder 45">
            <a:extLst>
              <a:ext uri="{FF2B5EF4-FFF2-40B4-BE49-F238E27FC236}">
                <a16:creationId xmlns:a16="http://schemas.microsoft.com/office/drawing/2014/main" id="{FB5ABB5D-22BD-4BC3-A265-252C20029DDA}"/>
              </a:ext>
            </a:extLst>
          </p:cNvPr>
          <p:cNvSpPr txBox="1">
            <a:spLocks/>
          </p:cNvSpPr>
          <p:nvPr/>
        </p:nvSpPr>
        <p:spPr>
          <a:xfrm>
            <a:off x="8286326" y="2839684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CC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Migration</a:t>
            </a:r>
          </a:p>
        </p:txBody>
      </p:sp>
      <p:sp>
        <p:nvSpPr>
          <p:cNvPr id="148" name="Text Placeholder 45">
            <a:extLst>
              <a:ext uri="{FF2B5EF4-FFF2-40B4-BE49-F238E27FC236}">
                <a16:creationId xmlns:a16="http://schemas.microsoft.com/office/drawing/2014/main" id="{930A50A0-383F-406C-929D-DAF632F0E91E}"/>
              </a:ext>
            </a:extLst>
          </p:cNvPr>
          <p:cNvSpPr txBox="1">
            <a:spLocks/>
          </p:cNvSpPr>
          <p:nvPr/>
        </p:nvSpPr>
        <p:spPr>
          <a:xfrm>
            <a:off x="10125706" y="2868039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CC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Urban Change in Brazil</a:t>
            </a:r>
          </a:p>
        </p:txBody>
      </p:sp>
      <p:sp>
        <p:nvSpPr>
          <p:cNvPr id="149" name="Text Placeholder 45">
            <a:extLst>
              <a:ext uri="{FF2B5EF4-FFF2-40B4-BE49-F238E27FC236}">
                <a16:creationId xmlns:a16="http://schemas.microsoft.com/office/drawing/2014/main" id="{6CFD0A2E-0BE8-42E5-8E74-DA38085800BD}"/>
              </a:ext>
            </a:extLst>
          </p:cNvPr>
          <p:cNvSpPr txBox="1">
            <a:spLocks/>
          </p:cNvSpPr>
          <p:nvPr/>
        </p:nvSpPr>
        <p:spPr>
          <a:xfrm>
            <a:off x="9008457" y="797159"/>
            <a:ext cx="1467306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99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Development</a:t>
            </a:r>
          </a:p>
        </p:txBody>
      </p:sp>
      <p:sp>
        <p:nvSpPr>
          <p:cNvPr id="150" name="Text Placeholder 45">
            <a:extLst>
              <a:ext uri="{FF2B5EF4-FFF2-40B4-BE49-F238E27FC236}">
                <a16:creationId xmlns:a16="http://schemas.microsoft.com/office/drawing/2014/main" id="{CEAB5DA2-6B0C-42A4-B7BF-C56486F21294}"/>
              </a:ext>
            </a:extLst>
          </p:cNvPr>
          <p:cNvSpPr txBox="1">
            <a:spLocks/>
          </p:cNvSpPr>
          <p:nvPr/>
        </p:nvSpPr>
        <p:spPr>
          <a:xfrm>
            <a:off x="7180953" y="788062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99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Tectonic Hazards</a:t>
            </a:r>
          </a:p>
        </p:txBody>
      </p:sp>
      <p:sp>
        <p:nvSpPr>
          <p:cNvPr id="151" name="Text Placeholder 45">
            <a:extLst>
              <a:ext uri="{FF2B5EF4-FFF2-40B4-BE49-F238E27FC236}">
                <a16:creationId xmlns:a16="http://schemas.microsoft.com/office/drawing/2014/main" id="{22A5F0ED-1873-424B-9363-8285A875BCCB}"/>
              </a:ext>
            </a:extLst>
          </p:cNvPr>
          <p:cNvSpPr txBox="1">
            <a:spLocks/>
          </p:cNvSpPr>
          <p:nvPr/>
        </p:nvSpPr>
        <p:spPr>
          <a:xfrm>
            <a:off x="5100456" y="839896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99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Tropical Rainforest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D41DA900-07E4-46B1-9079-DB828C261071}"/>
              </a:ext>
            </a:extLst>
          </p:cNvPr>
          <p:cNvSpPr txBox="1"/>
          <p:nvPr/>
        </p:nvSpPr>
        <p:spPr>
          <a:xfrm>
            <a:off x="9008457" y="6085270"/>
            <a:ext cx="1894467" cy="50783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What is Geography?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What is my place in the world?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95F6EEDD-2587-421F-929E-36C23B359D46}"/>
              </a:ext>
            </a:extLst>
          </p:cNvPr>
          <p:cNvSpPr txBox="1"/>
          <p:nvPr/>
        </p:nvSpPr>
        <p:spPr>
          <a:xfrm>
            <a:off x="6054440" y="6055676"/>
            <a:ext cx="1495165" cy="78483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What would it be like to live in Antarctica?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What are the future challenges to Antarctica?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056D9785-F4A0-40A6-909E-11092D5BE70B}"/>
              </a:ext>
            </a:extLst>
          </p:cNvPr>
          <p:cNvSpPr txBox="1"/>
          <p:nvPr/>
        </p:nvSpPr>
        <p:spPr>
          <a:xfrm>
            <a:off x="7731404" y="6055676"/>
            <a:ext cx="1046550" cy="78483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lvl="0" algn="ctr">
              <a:defRPr/>
            </a:pPr>
            <a:r>
              <a:rPr lang="en-GB" sz="900" dirty="0">
                <a:solidFill>
                  <a:srgbClr val="000000"/>
                </a:solidFill>
              </a:rPr>
              <a:t>Do my actions effect climate change?</a:t>
            </a: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B21EA0F2-E955-4F05-A53F-94936CA6F7D2}"/>
              </a:ext>
            </a:extLst>
          </p:cNvPr>
          <p:cNvSpPr txBox="1"/>
          <p:nvPr/>
        </p:nvSpPr>
        <p:spPr>
          <a:xfrm>
            <a:off x="2297628" y="6041695"/>
            <a:ext cx="2353960" cy="78483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How does the weather affect people’s live?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Where is the best place to put a new bench in school? (Microclimate Fieldwork Investigation)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386F2666-7CAB-41ED-A816-21227A030CCE}"/>
              </a:ext>
            </a:extLst>
          </p:cNvPr>
          <p:cNvSpPr txBox="1"/>
          <p:nvPr/>
        </p:nvSpPr>
        <p:spPr>
          <a:xfrm>
            <a:off x="3055385" y="4012710"/>
            <a:ext cx="1693370" cy="78483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Why are coasts so varied?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Should the sea defences at Walton be removed? (Fieldwork Investigation)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5F4D3B21-C886-48E4-8FC9-EC256CA8619F}"/>
              </a:ext>
            </a:extLst>
          </p:cNvPr>
          <p:cNvSpPr txBox="1"/>
          <p:nvPr/>
        </p:nvSpPr>
        <p:spPr>
          <a:xfrm>
            <a:off x="4788187" y="4012710"/>
            <a:ext cx="1495165" cy="50783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How are populations changing?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9AB53B21-3A3D-42E2-A95C-5B8B183A3DC5}"/>
              </a:ext>
            </a:extLst>
          </p:cNvPr>
          <p:cNvSpPr txBox="1"/>
          <p:nvPr/>
        </p:nvSpPr>
        <p:spPr>
          <a:xfrm>
            <a:off x="6375877" y="4023791"/>
            <a:ext cx="1693370" cy="78483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How do rivers shape the landscape?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How do rivers and people interact?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0F8EFB6B-0D66-43F4-9747-CCF84A4BA9FF}"/>
              </a:ext>
            </a:extLst>
          </p:cNvPr>
          <p:cNvSpPr txBox="1"/>
          <p:nvPr/>
        </p:nvSpPr>
        <p:spPr>
          <a:xfrm>
            <a:off x="8161772" y="4043263"/>
            <a:ext cx="1693370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Is migration always a choice?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9D3C0ED2-2795-4439-AF87-85AF6E8E1114}"/>
              </a:ext>
            </a:extLst>
          </p:cNvPr>
          <p:cNvSpPr txBox="1"/>
          <p:nvPr/>
        </p:nvSpPr>
        <p:spPr>
          <a:xfrm>
            <a:off x="10074782" y="4089201"/>
            <a:ext cx="1693370" cy="50783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Is life the same for everybody in Rio?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3032508F-0E4E-4CF8-A75A-34A7F04C8BA7}"/>
              </a:ext>
            </a:extLst>
          </p:cNvPr>
          <p:cNvSpPr txBox="1"/>
          <p:nvPr/>
        </p:nvSpPr>
        <p:spPr>
          <a:xfrm>
            <a:off x="7102437" y="2026391"/>
            <a:ext cx="1630146" cy="78483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How does the earth cause hazards?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How does development affect hazard risk?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A9C94C5E-1B7D-4A65-A96F-449E57CA9B08}"/>
              </a:ext>
            </a:extLst>
          </p:cNvPr>
          <p:cNvSpPr txBox="1"/>
          <p:nvPr/>
        </p:nvSpPr>
        <p:spPr>
          <a:xfrm>
            <a:off x="9039284" y="2000738"/>
            <a:ext cx="1467306" cy="64633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Is all of Africa poor?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How can we reduce the development gap? 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9CCFF267-288D-4EDF-AF3B-C729040EA012}"/>
              </a:ext>
            </a:extLst>
          </p:cNvPr>
          <p:cNvSpPr txBox="1"/>
          <p:nvPr/>
        </p:nvSpPr>
        <p:spPr>
          <a:xfrm>
            <a:off x="4966432" y="2034334"/>
            <a:ext cx="1719362" cy="78483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What would it be like to live in the Tropical Rainforest?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Why is the Tropical Rainforest under threat?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95D1F2CE-A6A5-476B-8A27-344EB9C4D04B}"/>
              </a:ext>
            </a:extLst>
          </p:cNvPr>
          <p:cNvSpPr txBox="1"/>
          <p:nvPr/>
        </p:nvSpPr>
        <p:spPr>
          <a:xfrm>
            <a:off x="2762783" y="2097328"/>
            <a:ext cx="1405069" cy="50783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lvl="0" algn="ctr">
              <a:defRPr/>
            </a:pPr>
            <a:r>
              <a:rPr lang="en-GB" sz="900" dirty="0">
                <a:solidFill>
                  <a:srgbClr val="000000"/>
                </a:solidFill>
              </a:rPr>
              <a:t>Is China set to take over the world?</a:t>
            </a: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BE656B4-5834-4285-8017-F74DE78ECFE9}"/>
              </a:ext>
            </a:extLst>
          </p:cNvPr>
          <p:cNvSpPr txBox="1"/>
          <p:nvPr/>
        </p:nvSpPr>
        <p:spPr>
          <a:xfrm>
            <a:off x="12023" y="4854273"/>
            <a:ext cx="1894467" cy="1754326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Assessment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Students are assessed both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summatively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throughout each topic in geography. Students are then assessment formatively at the end of each topic where their work is levelled. 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07D2AD6B-8719-4FA0-839B-0FAE780E2C39}"/>
              </a:ext>
            </a:extLst>
          </p:cNvPr>
          <p:cNvSpPr txBox="1">
            <a:spLocks/>
          </p:cNvSpPr>
          <p:nvPr/>
        </p:nvSpPr>
        <p:spPr>
          <a:xfrm rot="2820404">
            <a:off x="1910728" y="3207085"/>
            <a:ext cx="1434331" cy="5040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Walton on the </a:t>
            </a:r>
            <a:r>
              <a:rPr lang="en-US" sz="1400" dirty="0" err="1">
                <a:solidFill>
                  <a:srgbClr val="000000"/>
                </a:solidFill>
              </a:rPr>
              <a:t>Naze</a:t>
            </a:r>
            <a:r>
              <a:rPr lang="en-US" sz="1400" dirty="0">
                <a:solidFill>
                  <a:srgbClr val="000000"/>
                </a:solidFill>
              </a:rPr>
              <a:t> Fieldtrip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00602296-17F9-43C4-99C5-C8BCEB32EFA0}"/>
              </a:ext>
            </a:extLst>
          </p:cNvPr>
          <p:cNvSpPr txBox="1">
            <a:spLocks/>
          </p:cNvSpPr>
          <p:nvPr/>
        </p:nvSpPr>
        <p:spPr>
          <a:xfrm rot="19533057">
            <a:off x="1743453" y="5161274"/>
            <a:ext cx="1731107" cy="5040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Microclimate Fieldwork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36C4562F-E507-4BC8-9C44-4FB2448574D3}"/>
              </a:ext>
            </a:extLst>
          </p:cNvPr>
          <p:cNvSpPr txBox="1">
            <a:spLocks/>
          </p:cNvSpPr>
          <p:nvPr/>
        </p:nvSpPr>
        <p:spPr>
          <a:xfrm rot="16200000">
            <a:off x="3938234" y="1117677"/>
            <a:ext cx="1434331" cy="5672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Geographical Issue Evaluation </a:t>
            </a:r>
          </a:p>
        </p:txBody>
      </p:sp>
      <p:sp>
        <p:nvSpPr>
          <p:cNvPr id="37" name="Text Placeholder 45">
            <a:extLst>
              <a:ext uri="{FF2B5EF4-FFF2-40B4-BE49-F238E27FC236}">
                <a16:creationId xmlns:a16="http://schemas.microsoft.com/office/drawing/2014/main" id="{C25FD15B-5F15-4348-88A4-32A46E4D744F}"/>
              </a:ext>
            </a:extLst>
          </p:cNvPr>
          <p:cNvSpPr txBox="1">
            <a:spLocks/>
          </p:cNvSpPr>
          <p:nvPr/>
        </p:nvSpPr>
        <p:spPr>
          <a:xfrm>
            <a:off x="4595426" y="4854273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CC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400" dirty="0">
                <a:latin typeface="Franklin Gothic Demi"/>
              </a:rPr>
              <a:t>UK Geography Map Skills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454D55"/>
              </a:solidFill>
              <a:effectLst/>
              <a:uLnTx/>
              <a:uFillTx/>
              <a:latin typeface="Franklin Gothic Demi"/>
              <a:ea typeface="+mn-ea"/>
              <a:cs typeface="+mn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2823620-7A97-4BEF-A479-B8395D5C8EBC}"/>
              </a:ext>
            </a:extLst>
          </p:cNvPr>
          <p:cNvSpPr txBox="1"/>
          <p:nvPr/>
        </p:nvSpPr>
        <p:spPr>
          <a:xfrm>
            <a:off x="4741214" y="6085270"/>
            <a:ext cx="1131428" cy="50783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How does the UK vary?</a:t>
            </a:r>
          </a:p>
        </p:txBody>
      </p:sp>
      <p:sp>
        <p:nvSpPr>
          <p:cNvPr id="3" name="Text Placeholder 45">
            <a:extLst>
              <a:ext uri="{FF2B5EF4-FFF2-40B4-BE49-F238E27FC236}">
                <a16:creationId xmlns:a16="http://schemas.microsoft.com/office/drawing/2014/main" id="{2D0FA676-C031-2065-BBB6-4B76176C18AA}"/>
              </a:ext>
            </a:extLst>
          </p:cNvPr>
          <p:cNvSpPr txBox="1">
            <a:spLocks/>
          </p:cNvSpPr>
          <p:nvPr/>
        </p:nvSpPr>
        <p:spPr>
          <a:xfrm>
            <a:off x="196248" y="2497424"/>
            <a:ext cx="1477336" cy="1392804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99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Geographical Skills taught throughout topics</a:t>
            </a:r>
          </a:p>
        </p:txBody>
      </p:sp>
    </p:spTree>
    <p:extLst>
      <p:ext uri="{BB962C8B-B14F-4D97-AF65-F5344CB8AC3E}">
        <p14:creationId xmlns:p14="http://schemas.microsoft.com/office/powerpoint/2010/main" val="653728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rgbClr val="0C6D82"/>
      </a:dk1>
      <a:lt1>
        <a:srgbClr val="FFFFFF"/>
      </a:lt1>
      <a:dk2>
        <a:srgbClr val="6F0066"/>
      </a:dk2>
      <a:lt2>
        <a:srgbClr val="1E597D"/>
      </a:lt2>
      <a:accent1>
        <a:srgbClr val="571B6D"/>
      </a:accent1>
      <a:accent2>
        <a:srgbClr val="2CA05B"/>
      </a:accent2>
      <a:accent3>
        <a:srgbClr val="C90B24"/>
      </a:accent3>
      <a:accent4>
        <a:srgbClr val="E8611D"/>
      </a:accent4>
      <a:accent5>
        <a:srgbClr val="F39D21"/>
      </a:accent5>
      <a:accent6>
        <a:srgbClr val="1B866F"/>
      </a:accent6>
      <a:hlink>
        <a:srgbClr val="0C6D82"/>
      </a:hlink>
      <a:folHlink>
        <a:srgbClr val="0C6D82"/>
      </a:folHlink>
    </a:clrScheme>
    <a:fontScheme name="Custom 10">
      <a:majorFont>
        <a:latin typeface="Franklin Gothic Dem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72390">
          <a:solidFill>
            <a:srgbClr val="454D55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6411242_Colorful product roadmap timeline_SL_V1.pptx" id="{6D8823AB-3E34-4E8D-AE3C-7D7916AE70B3}" vid="{BC540765-6631-455E-9814-9685D6B351E6}"/>
    </a:ext>
  </a:extLst>
</a:theme>
</file>

<file path=ppt/theme/theme2.xml><?xml version="1.0" encoding="utf-8"?>
<a:theme xmlns:a="http://schemas.openxmlformats.org/drawingml/2006/main" name="1_Office Theme">
  <a:themeElements>
    <a:clrScheme name="Custom 7">
      <a:dk1>
        <a:srgbClr val="0C6D82"/>
      </a:dk1>
      <a:lt1>
        <a:srgbClr val="FFFFFF"/>
      </a:lt1>
      <a:dk2>
        <a:srgbClr val="6F0066"/>
      </a:dk2>
      <a:lt2>
        <a:srgbClr val="1E597D"/>
      </a:lt2>
      <a:accent1>
        <a:srgbClr val="571B6D"/>
      </a:accent1>
      <a:accent2>
        <a:srgbClr val="2CA05B"/>
      </a:accent2>
      <a:accent3>
        <a:srgbClr val="C90B24"/>
      </a:accent3>
      <a:accent4>
        <a:srgbClr val="E8611D"/>
      </a:accent4>
      <a:accent5>
        <a:srgbClr val="F39D21"/>
      </a:accent5>
      <a:accent6>
        <a:srgbClr val="1B866F"/>
      </a:accent6>
      <a:hlink>
        <a:srgbClr val="0C6D82"/>
      </a:hlink>
      <a:folHlink>
        <a:srgbClr val="0C6D82"/>
      </a:folHlink>
    </a:clrScheme>
    <a:fontScheme name="Custom 10">
      <a:majorFont>
        <a:latin typeface="Franklin Gothic Dem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72390">
          <a:solidFill>
            <a:srgbClr val="454D55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6411242_Colorful product roadmap timeline_SL_V1.pptx" id="{6D8823AB-3E34-4E8D-AE3C-7D7916AE70B3}" vid="{BC540765-6631-455E-9814-9685D6B351E6}"/>
    </a:ext>
  </a:extLst>
</a:theme>
</file>

<file path=ppt/theme/theme3.xml><?xml version="1.0" encoding="utf-8"?>
<a:theme xmlns:a="http://schemas.openxmlformats.org/drawingml/2006/main" name="2_Office Theme">
  <a:themeElements>
    <a:clrScheme name="Custom 7">
      <a:dk1>
        <a:srgbClr val="0C6D82"/>
      </a:dk1>
      <a:lt1>
        <a:srgbClr val="FFFFFF"/>
      </a:lt1>
      <a:dk2>
        <a:srgbClr val="6F0066"/>
      </a:dk2>
      <a:lt2>
        <a:srgbClr val="1E597D"/>
      </a:lt2>
      <a:accent1>
        <a:srgbClr val="571B6D"/>
      </a:accent1>
      <a:accent2>
        <a:srgbClr val="2CA05B"/>
      </a:accent2>
      <a:accent3>
        <a:srgbClr val="C90B24"/>
      </a:accent3>
      <a:accent4>
        <a:srgbClr val="E8611D"/>
      </a:accent4>
      <a:accent5>
        <a:srgbClr val="F39D21"/>
      </a:accent5>
      <a:accent6>
        <a:srgbClr val="1B866F"/>
      </a:accent6>
      <a:hlink>
        <a:srgbClr val="0C6D82"/>
      </a:hlink>
      <a:folHlink>
        <a:srgbClr val="0C6D82"/>
      </a:folHlink>
    </a:clrScheme>
    <a:fontScheme name="Custom 10">
      <a:majorFont>
        <a:latin typeface="Franklin Gothic Dem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72390">
          <a:solidFill>
            <a:srgbClr val="454D55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6411242_Colorful product roadmap timeline_SL_V1.pptx" id="{6D8823AB-3E34-4E8D-AE3C-7D7916AE70B3}" vid="{BC540765-6631-455E-9814-9685D6B351E6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07ABA93-E7BD-4322-830C-3FA7BF0B9B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D06333E-AAC1-4B6E-8D98-11D5906DDE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AB77C9-F236-42C1-829A-F94CF9ADFAB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Metadata/LabelInfo.xml><?xml version="1.0" encoding="utf-8"?>
<clbl:labelList xmlns:clbl="http://schemas.microsoft.com/office/2020/mipLabelMetadata">
  <clbl:label id="{e25599d4-67a6-4230-845b-3a0138b2778c}" enabled="1" method="Standard" siteId="{7eeaedd6-bf37-4015-8fe9-19fbc2c02d5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511</Words>
  <Application>Microsoft Office PowerPoint</Application>
  <PresentationFormat>Widescreen</PresentationFormat>
  <Paragraphs>109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Franklin Gothic Demi</vt:lpstr>
      <vt:lpstr>Segoe UI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2020-01-14T13:55:00Z</dcterms:created>
  <dcterms:modified xsi:type="dcterms:W3CDTF">2026-03-12T07:15:27Z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SIP_Label_e25599d4-67a6-4230-845b-3a0138b2778c_Enabled">
    <vt:lpwstr>true</vt:lpwstr>
  </property>
  <property fmtid="{D5CDD505-2E9C-101B-9397-08002B2CF9AE}" pid="4" name="MSIP_Label_e25599d4-67a6-4230-845b-3a0138b2778c_SetDate">
    <vt:lpwstr>2025-11-06T22:32:48Z</vt:lpwstr>
  </property>
  <property fmtid="{D5CDD505-2E9C-101B-9397-08002B2CF9AE}" pid="5" name="MSIP_Label_e25599d4-67a6-4230-845b-3a0138b2778c_Method">
    <vt:lpwstr>Standard</vt:lpwstr>
  </property>
  <property fmtid="{D5CDD505-2E9C-101B-9397-08002B2CF9AE}" pid="6" name="MSIP_Label_e25599d4-67a6-4230-845b-3a0138b2778c_Name">
    <vt:lpwstr>defa4170-0d19-0005-0004-bc88714345d2</vt:lpwstr>
  </property>
  <property fmtid="{D5CDD505-2E9C-101B-9397-08002B2CF9AE}" pid="7" name="MSIP_Label_e25599d4-67a6-4230-845b-3a0138b2778c_SiteId">
    <vt:lpwstr>7eeaedd6-bf37-4015-8fe9-19fbc2c02d55</vt:lpwstr>
  </property>
  <property fmtid="{D5CDD505-2E9C-101B-9397-08002B2CF9AE}" pid="8" name="MSIP_Label_e25599d4-67a6-4230-845b-3a0138b2778c_ActionId">
    <vt:lpwstr>88727974-043b-4e3d-b963-197d5978e5aa</vt:lpwstr>
  </property>
  <property fmtid="{D5CDD505-2E9C-101B-9397-08002B2CF9AE}" pid="9" name="MSIP_Label_e25599d4-67a6-4230-845b-3a0138b2778c_ContentBits">
    <vt:lpwstr>0</vt:lpwstr>
  </property>
  <property fmtid="{D5CDD505-2E9C-101B-9397-08002B2CF9AE}" pid="10" name="MSIP_Label_e25599d4-67a6-4230-845b-3a0138b2778c_Tag">
    <vt:lpwstr>10, 3, 0, 1</vt:lpwstr>
  </property>
</Properties>
</file>