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7" r:id="rId5"/>
  </p:sldIdLst>
  <p:sldSz cx="9720263" cy="17640300"/>
  <p:notesSz cx="9926638" cy="14355763"/>
  <p:defaultTextStyle>
    <a:defPPr>
      <a:defRPr lang="en-US"/>
    </a:defPPr>
    <a:lvl1pPr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46100" indent="-88900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93788" indent="-179388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41475" indent="-2698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187575" indent="-3587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B800"/>
    <a:srgbClr val="00B0F0"/>
    <a:srgbClr val="2CB22C"/>
    <a:srgbClr val="00CC00"/>
    <a:srgbClr val="00FFCC"/>
    <a:srgbClr val="00B050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009D4-CA06-4D51-9DD3-8F288AE857CF}" v="2" dt="2024-09-12T15:36:32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8" autoAdjust="0"/>
    <p:restoredTop sz="92393" autoAdjust="0"/>
  </p:normalViewPr>
  <p:slideViewPr>
    <p:cSldViewPr snapToGrid="0">
      <p:cViewPr varScale="1">
        <p:scale>
          <a:sx n="26" d="100"/>
          <a:sy n="26" d="100"/>
        </p:scale>
        <p:origin x="2808" y="90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A99659-4E17-465F-8933-89200B0C1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FEDC-5AF0-4F14-8268-1C21BE2452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63855C41-E1C6-4051-BD88-0BD13E02BC06}" type="datetimeFigureOut">
              <a:rPr lang="en-US"/>
              <a:pPr>
                <a:defRPr/>
              </a:pPr>
              <a:t>3/12/2026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16F96D-353E-4F45-97ED-A5818D76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946EE-4454-42CB-AEB8-E5C749B6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202" y="6908125"/>
            <a:ext cx="7942238" cy="5652309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664A-89B6-45D7-8A06-A9038DF21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7172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C1D9-DB61-4EE4-BC03-E0B170F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1697" y="13637172"/>
            <a:ext cx="4302625" cy="718592"/>
          </a:xfrm>
          <a:prstGeom prst="rect">
            <a:avLst/>
          </a:prstGeom>
        </p:spPr>
        <p:txBody>
          <a:bodyPr vert="horz" wrap="square" lIns="132752" tIns="66377" rIns="132752" bIns="66377" numCol="1" anchor="b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084ECC27-036F-499F-BA36-EF2715A713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E93D99D-A0EC-4C1B-8B21-8D52B503E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6F3D1-3201-45BF-99F5-A25D44200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511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2677C02-E089-4C94-8ACE-EDAEF0021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78606" indent="-41484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659395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323152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986911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650669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314425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78185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641943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2655CE4-D43B-4E05-A78D-641C02EA10D4}" type="slidenum">
              <a:rPr lang="en-US" altLang="en-US" sz="1700"/>
              <a:pPr eaLnBrk="1" hangingPunct="1"/>
              <a:t>1</a:t>
            </a:fld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71401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DEC8-7776-4BD9-94FC-952A9687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0689-8348-40AB-8024-6D9833C0C22C}" type="datetimeFigureOut">
              <a:rPr lang="en-GB"/>
              <a:pPr>
                <a:defRPr/>
              </a:pPr>
              <a:t>12/03/2026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1E88-D5CC-4C32-A1A0-11BF66F5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A929-0B91-4F0B-93B1-AF18FF4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9528-573D-4C56-AFC1-E5E71C3FED9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6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6C342-CAD2-4D7A-A35C-379FD02A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1C-8375-44C4-8CDF-B1B8C491AAF6}" type="datetimeFigureOut">
              <a:rPr lang="en-GB"/>
              <a:pPr>
                <a:defRPr/>
              </a:pPr>
              <a:t>12/03/2026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E7B2-8BBD-45ED-BA29-6429DF46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03EF-B869-4299-AEA3-00BF5E0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1EED-DD41-405A-852C-5702EEB1129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101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6A75-51BA-4866-A8A1-DB78831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5B5-0612-4491-9750-89C6F3581635}" type="datetimeFigureOut">
              <a:rPr lang="en-GB"/>
              <a:pPr>
                <a:defRPr/>
              </a:pPr>
              <a:t>12/03/2026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6131-AFCD-45B4-BD58-FB54D4C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D20B-8F9F-4AF9-A664-327110FA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C011-E1B4-42C2-9C68-AD9612F254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231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A373-E54A-4E2B-BBE9-68228FAC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7B6E-343C-47A1-80D8-FE317BA230F8}" type="datetimeFigureOut">
              <a:rPr lang="en-GB"/>
              <a:pPr>
                <a:defRPr/>
              </a:pPr>
              <a:t>12/03/2026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E084-10AE-4A2D-8C9E-9C023625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736E-406E-4282-9296-31D22F43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B552-3DD3-4175-A226-F7405B1C7CD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503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D48E-1F98-4340-97CF-C3BBF1D2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6C7-2361-4768-96D2-1CC0F9B06F0C}" type="datetimeFigureOut">
              <a:rPr lang="en-GB"/>
              <a:pPr>
                <a:defRPr/>
              </a:pPr>
              <a:t>12/03/2026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1B373-0335-4F11-B999-391126A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6FA1-3E07-4238-98ED-5E0F2569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0B12-399A-4526-99A2-AA97F19F279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149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FCEF5-B9C1-4CD4-BEA5-1B46D48D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DCD8-734C-4B9F-BC3E-66A9CEBC4803}" type="datetimeFigureOut">
              <a:rPr lang="en-GB"/>
              <a:pPr>
                <a:defRPr/>
              </a:pPr>
              <a:t>12/03/2026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310ED-EB2C-45B0-86BE-4E695BB6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5C82A-B40E-43CB-9074-66934B4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6C08-9EF3-48D2-A5F8-5DFCCB8EC3C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8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E4CD68-3FA3-4DE9-831B-BC425F1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CBE-F1C3-431A-983D-6ED9606BBFDB}" type="datetimeFigureOut">
              <a:rPr lang="en-GB"/>
              <a:pPr>
                <a:defRPr/>
              </a:pPr>
              <a:t>12/03/2026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426C49-FBB6-4760-97FE-F3E2346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3DE7F-73B4-4DF4-AC2F-62D90A97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FB95-2C14-43DB-AC8F-019C2035BCA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316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BCC6B9-DEA6-48FA-B2D5-8B74320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C32E-F221-4D1D-8B93-633D8E540C0E}" type="datetimeFigureOut">
              <a:rPr lang="en-GB"/>
              <a:pPr>
                <a:defRPr/>
              </a:pPr>
              <a:t>12/03/2026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1290F-A21C-466B-AC47-B767226A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4B3345-3BE4-45FD-8B3F-5248CBF5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AAF8-D935-42DF-B3C3-CB2F709A5BF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98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262BC2-9F08-4DC7-800F-5A225A4A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56-4C7B-4670-8495-1F995606A77A}" type="datetimeFigureOut">
              <a:rPr lang="en-GB"/>
              <a:pPr>
                <a:defRPr/>
              </a:pPr>
              <a:t>12/03/2026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49C6CC-B87F-449B-B9BE-2BE91A08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EDD05-1055-4CA7-8A73-8E43E17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0A30-71CC-4FB0-87AB-E5C760C544E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155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46B9D-C5A4-489A-AE28-A0E53F2A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E030-AFD9-4A32-8D27-F0B19D8E4F7B}" type="datetimeFigureOut">
              <a:rPr lang="en-GB"/>
              <a:pPr>
                <a:defRPr/>
              </a:pPr>
              <a:t>12/03/2026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8BA78-3040-4D60-8FB4-E0872B3B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1936AC-0EA2-4682-9230-D1297CC8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299A-1438-4288-B342-B53F9EBC0BF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144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AA5B38-0A08-4497-A724-62A8B942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A0DC-BCF3-4BFD-87F3-CE0A0154E512}" type="datetimeFigureOut">
              <a:rPr lang="en-GB"/>
              <a:pPr>
                <a:defRPr/>
              </a:pPr>
              <a:t>12/03/2026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22E043-6002-43A2-A440-CE1A410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021DE-8B69-4029-A140-5A3BEB17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C4705-EBD0-48F1-81A4-13887CB2D34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11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F5F577-0872-45BC-8086-63AA5945E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6EB07F-A7AA-4D4A-AE1F-804C9B7B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878D-6A61-4877-9575-9D2FDF94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0160F-E00A-4D18-9541-12A69FACA95E}" type="datetimeFigureOut">
              <a:rPr lang="en-GB"/>
              <a:pPr>
                <a:defRPr/>
              </a:pPr>
              <a:t>12/03/2026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43CB-D355-4C9C-AFA0-89DE3A82A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5B3E-3FAF-438B-9F19-4D4C588E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3D0CEF-DE75-45B3-AF8D-6E4E73C62EA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63" Type="http://schemas.openxmlformats.org/officeDocument/2006/relationships/image" Target="../media/image61.png"/><Relationship Id="rId84" Type="http://schemas.openxmlformats.org/officeDocument/2006/relationships/image" Target="../media/image82.png"/><Relationship Id="rId138" Type="http://schemas.openxmlformats.org/officeDocument/2006/relationships/image" Target="../media/image136.png"/><Relationship Id="rId159" Type="http://schemas.openxmlformats.org/officeDocument/2006/relationships/image" Target="../media/image157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53" Type="http://schemas.openxmlformats.org/officeDocument/2006/relationships/image" Target="../media/image51.png"/><Relationship Id="rId74" Type="http://schemas.openxmlformats.org/officeDocument/2006/relationships/image" Target="../media/image72.png"/><Relationship Id="rId128" Type="http://schemas.openxmlformats.org/officeDocument/2006/relationships/image" Target="../media/image126.png"/><Relationship Id="rId149" Type="http://schemas.openxmlformats.org/officeDocument/2006/relationships/image" Target="../media/image147.png"/><Relationship Id="rId5" Type="http://schemas.openxmlformats.org/officeDocument/2006/relationships/image" Target="../media/image3.png"/><Relationship Id="rId95" Type="http://schemas.openxmlformats.org/officeDocument/2006/relationships/image" Target="../media/image93.png"/><Relationship Id="rId160" Type="http://schemas.openxmlformats.org/officeDocument/2006/relationships/image" Target="../media/image158.png"/><Relationship Id="rId22" Type="http://schemas.openxmlformats.org/officeDocument/2006/relationships/image" Target="../media/image20.png"/><Relationship Id="rId43" Type="http://schemas.openxmlformats.org/officeDocument/2006/relationships/image" Target="../media/image41.png"/><Relationship Id="rId64" Type="http://schemas.openxmlformats.org/officeDocument/2006/relationships/image" Target="../media/image62.png"/><Relationship Id="rId118" Type="http://schemas.openxmlformats.org/officeDocument/2006/relationships/image" Target="../media/image116.png"/><Relationship Id="rId139" Type="http://schemas.openxmlformats.org/officeDocument/2006/relationships/image" Target="../media/image137.png"/><Relationship Id="rId85" Type="http://schemas.openxmlformats.org/officeDocument/2006/relationships/image" Target="../media/image83.png"/><Relationship Id="rId150" Type="http://schemas.openxmlformats.org/officeDocument/2006/relationships/image" Target="../media/image148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124" Type="http://schemas.openxmlformats.org/officeDocument/2006/relationships/image" Target="../media/image122.png"/><Relationship Id="rId129" Type="http://schemas.openxmlformats.org/officeDocument/2006/relationships/image" Target="../media/image127.png"/><Relationship Id="rId54" Type="http://schemas.openxmlformats.org/officeDocument/2006/relationships/image" Target="../media/image52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40" Type="http://schemas.openxmlformats.org/officeDocument/2006/relationships/image" Target="../media/image138.png"/><Relationship Id="rId145" Type="http://schemas.openxmlformats.org/officeDocument/2006/relationships/image" Target="../media/image143.png"/><Relationship Id="rId161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49" Type="http://schemas.openxmlformats.org/officeDocument/2006/relationships/image" Target="../media/image47.png"/><Relationship Id="rId114" Type="http://schemas.openxmlformats.org/officeDocument/2006/relationships/image" Target="../media/image112.png"/><Relationship Id="rId119" Type="http://schemas.openxmlformats.org/officeDocument/2006/relationships/image" Target="../media/image117.png"/><Relationship Id="rId44" Type="http://schemas.openxmlformats.org/officeDocument/2006/relationships/image" Target="../media/image42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130" Type="http://schemas.openxmlformats.org/officeDocument/2006/relationships/image" Target="../media/image128.png"/><Relationship Id="rId135" Type="http://schemas.openxmlformats.org/officeDocument/2006/relationships/image" Target="../media/image133.png"/><Relationship Id="rId151" Type="http://schemas.openxmlformats.org/officeDocument/2006/relationships/image" Target="../media/image149.png"/><Relationship Id="rId156" Type="http://schemas.openxmlformats.org/officeDocument/2006/relationships/image" Target="../media/image154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109" Type="http://schemas.openxmlformats.org/officeDocument/2006/relationships/image" Target="../media/image10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125" Type="http://schemas.openxmlformats.org/officeDocument/2006/relationships/image" Target="../media/image123.png"/><Relationship Id="rId141" Type="http://schemas.openxmlformats.org/officeDocument/2006/relationships/image" Target="../media/image139.png"/><Relationship Id="rId146" Type="http://schemas.openxmlformats.org/officeDocument/2006/relationships/image" Target="../media/image144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110" Type="http://schemas.openxmlformats.org/officeDocument/2006/relationships/image" Target="../media/image108.png"/><Relationship Id="rId115" Type="http://schemas.openxmlformats.org/officeDocument/2006/relationships/image" Target="../media/image113.png"/><Relationship Id="rId131" Type="http://schemas.openxmlformats.org/officeDocument/2006/relationships/image" Target="../media/image129.png"/><Relationship Id="rId136" Type="http://schemas.openxmlformats.org/officeDocument/2006/relationships/image" Target="../media/image134.png"/><Relationship Id="rId157" Type="http://schemas.openxmlformats.org/officeDocument/2006/relationships/image" Target="../media/image155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52" Type="http://schemas.openxmlformats.org/officeDocument/2006/relationships/image" Target="../media/image15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126" Type="http://schemas.openxmlformats.org/officeDocument/2006/relationships/image" Target="../media/image124.png"/><Relationship Id="rId147" Type="http://schemas.openxmlformats.org/officeDocument/2006/relationships/image" Target="../media/image145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121" Type="http://schemas.openxmlformats.org/officeDocument/2006/relationships/image" Target="../media/image119.png"/><Relationship Id="rId142" Type="http://schemas.openxmlformats.org/officeDocument/2006/relationships/image" Target="../media/image140.png"/><Relationship Id="rId3" Type="http://schemas.openxmlformats.org/officeDocument/2006/relationships/image" Target="../media/image1.pn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Relationship Id="rId116" Type="http://schemas.openxmlformats.org/officeDocument/2006/relationships/image" Target="../media/image114.png"/><Relationship Id="rId137" Type="http://schemas.openxmlformats.org/officeDocument/2006/relationships/image" Target="../media/image135.png"/><Relationship Id="rId158" Type="http://schemas.openxmlformats.org/officeDocument/2006/relationships/image" Target="../media/image156.jpe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62" Type="http://schemas.openxmlformats.org/officeDocument/2006/relationships/image" Target="../media/image60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111" Type="http://schemas.openxmlformats.org/officeDocument/2006/relationships/image" Target="../media/image109.png"/><Relationship Id="rId132" Type="http://schemas.openxmlformats.org/officeDocument/2006/relationships/image" Target="../media/image130.png"/><Relationship Id="rId153" Type="http://schemas.openxmlformats.org/officeDocument/2006/relationships/image" Target="../media/image151.jpeg"/><Relationship Id="rId15" Type="http://schemas.openxmlformats.org/officeDocument/2006/relationships/image" Target="../media/image13.png"/><Relationship Id="rId36" Type="http://schemas.openxmlformats.org/officeDocument/2006/relationships/image" Target="../media/image34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27" Type="http://schemas.openxmlformats.org/officeDocument/2006/relationships/image" Target="../media/image12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52" Type="http://schemas.openxmlformats.org/officeDocument/2006/relationships/image" Target="../media/image50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122" Type="http://schemas.openxmlformats.org/officeDocument/2006/relationships/image" Target="../media/image120.png"/><Relationship Id="rId143" Type="http://schemas.openxmlformats.org/officeDocument/2006/relationships/image" Target="../media/image141.png"/><Relationship Id="rId148" Type="http://schemas.openxmlformats.org/officeDocument/2006/relationships/image" Target="../media/image14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26" Type="http://schemas.openxmlformats.org/officeDocument/2006/relationships/image" Target="../media/image24.png"/><Relationship Id="rId47" Type="http://schemas.openxmlformats.org/officeDocument/2006/relationships/image" Target="../media/image45.png"/><Relationship Id="rId68" Type="http://schemas.openxmlformats.org/officeDocument/2006/relationships/image" Target="../media/image66.png"/><Relationship Id="rId89" Type="http://schemas.openxmlformats.org/officeDocument/2006/relationships/image" Target="../media/image87.png"/><Relationship Id="rId112" Type="http://schemas.openxmlformats.org/officeDocument/2006/relationships/image" Target="../media/image110.png"/><Relationship Id="rId133" Type="http://schemas.openxmlformats.org/officeDocument/2006/relationships/image" Target="../media/image131.png"/><Relationship Id="rId154" Type="http://schemas.openxmlformats.org/officeDocument/2006/relationships/image" Target="../media/image152.png"/><Relationship Id="rId16" Type="http://schemas.openxmlformats.org/officeDocument/2006/relationships/image" Target="../media/image14.png"/><Relationship Id="rId37" Type="http://schemas.openxmlformats.org/officeDocument/2006/relationships/image" Target="../media/image35.png"/><Relationship Id="rId58" Type="http://schemas.openxmlformats.org/officeDocument/2006/relationships/image" Target="../media/image56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123" Type="http://schemas.openxmlformats.org/officeDocument/2006/relationships/image" Target="../media/image121.png"/><Relationship Id="rId144" Type="http://schemas.openxmlformats.org/officeDocument/2006/relationships/image" Target="../media/image142.png"/><Relationship Id="rId90" Type="http://schemas.openxmlformats.org/officeDocument/2006/relationships/image" Target="../media/image88.png"/><Relationship Id="rId27" Type="http://schemas.openxmlformats.org/officeDocument/2006/relationships/image" Target="../media/image25.png"/><Relationship Id="rId48" Type="http://schemas.openxmlformats.org/officeDocument/2006/relationships/image" Target="../media/image46.png"/><Relationship Id="rId69" Type="http://schemas.openxmlformats.org/officeDocument/2006/relationships/image" Target="../media/image67.png"/><Relationship Id="rId113" Type="http://schemas.openxmlformats.org/officeDocument/2006/relationships/image" Target="../media/image111.png"/><Relationship Id="rId134" Type="http://schemas.openxmlformats.org/officeDocument/2006/relationships/image" Target="../media/image132.png"/><Relationship Id="rId80" Type="http://schemas.openxmlformats.org/officeDocument/2006/relationships/image" Target="../media/image78.png"/><Relationship Id="rId155" Type="http://schemas.openxmlformats.org/officeDocument/2006/relationships/image" Target="../media/image1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WWF Biodiversity Risk Filter">
            <a:extLst>
              <a:ext uri="{FF2B5EF4-FFF2-40B4-BE49-F238E27FC236}">
                <a16:creationId xmlns:a16="http://schemas.microsoft.com/office/drawing/2014/main" id="{14D5F40B-8B27-4C0B-B3CD-A82AC55E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486" y="14159785"/>
            <a:ext cx="1063545" cy="10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2" descr="Celebrate Biodiversity with High-Quality Biodiversity Cliparts">
            <a:extLst>
              <a:ext uri="{FF2B5EF4-FFF2-40B4-BE49-F238E27FC236}">
                <a16:creationId xmlns:a16="http://schemas.microsoft.com/office/drawing/2014/main" id="{8D45FD19-788B-4E2D-AF34-1861E1FF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98" y="10603600"/>
            <a:ext cx="508510" cy="44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2" name="Picture 74">
            <a:extLst>
              <a:ext uri="{FF2B5EF4-FFF2-40B4-BE49-F238E27FC236}">
                <a16:creationId xmlns:a16="http://schemas.microsoft.com/office/drawing/2014/main" id="{E4AB4CE8-D375-4775-9AC6-C57DFD4DF072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4300" y="3989386"/>
            <a:ext cx="210678" cy="21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6" name="Block Arc 965">
            <a:extLst>
              <a:ext uri="{FF2B5EF4-FFF2-40B4-BE49-F238E27FC236}">
                <a16:creationId xmlns:a16="http://schemas.microsoft.com/office/drawing/2014/main" id="{C6DE2484-480D-4798-9F69-89E1424ECFDF}"/>
              </a:ext>
            </a:extLst>
          </p:cNvPr>
          <p:cNvSpPr/>
          <p:nvPr/>
        </p:nvSpPr>
        <p:spPr>
          <a:xfrm rot="5400000" flipH="1">
            <a:off x="6806391" y="2624171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pic>
        <p:nvPicPr>
          <p:cNvPr id="2497" name="Picture 57">
            <a:extLst>
              <a:ext uri="{FF2B5EF4-FFF2-40B4-BE49-F238E27FC236}">
                <a16:creationId xmlns:a16="http://schemas.microsoft.com/office/drawing/2014/main" id="{78EDD6BB-537F-43F3-8341-CC4D5FEEF7CB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72" y="5577712"/>
            <a:ext cx="402219" cy="41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" name="Picture 58">
            <a:extLst>
              <a:ext uri="{FF2B5EF4-FFF2-40B4-BE49-F238E27FC236}">
                <a16:creationId xmlns:a16="http://schemas.microsoft.com/office/drawing/2014/main" id="{B4C1F22B-2C02-4ECE-B2DB-D7D7CAA27625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7" y="5948156"/>
            <a:ext cx="7032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3" name="Picture 81">
            <a:extLst>
              <a:ext uri="{FF2B5EF4-FFF2-40B4-BE49-F238E27FC236}">
                <a16:creationId xmlns:a16="http://schemas.microsoft.com/office/drawing/2014/main" id="{3A01B6B8-2A78-4085-8C0E-173E63777670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746"/>
          <a:stretch>
            <a:fillRect/>
          </a:stretch>
        </p:blipFill>
        <p:spPr bwMode="auto">
          <a:xfrm rot="19353204">
            <a:off x="2272168" y="7657207"/>
            <a:ext cx="3476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71">
            <a:extLst>
              <a:ext uri="{FF2B5EF4-FFF2-40B4-BE49-F238E27FC236}">
                <a16:creationId xmlns:a16="http://schemas.microsoft.com/office/drawing/2014/main" id="{A179F219-3CD8-47CD-928D-1473F87EB895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97" y="7334274"/>
            <a:ext cx="8175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3" name="Picture 53">
            <a:extLst>
              <a:ext uri="{FF2B5EF4-FFF2-40B4-BE49-F238E27FC236}">
                <a16:creationId xmlns:a16="http://schemas.microsoft.com/office/drawing/2014/main" id="{B9FD80E0-145C-4CBD-9835-2119F6CF4180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39" y="7630004"/>
            <a:ext cx="644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" name="Picture 731">
            <a:extLst>
              <a:ext uri="{FF2B5EF4-FFF2-40B4-BE49-F238E27FC236}">
                <a16:creationId xmlns:a16="http://schemas.microsoft.com/office/drawing/2014/main" id="{78224A2B-DBD1-4577-897D-DB3A863F11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98" y="8518530"/>
            <a:ext cx="362076" cy="33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" name="Picture 68">
            <a:extLst>
              <a:ext uri="{FF2B5EF4-FFF2-40B4-BE49-F238E27FC236}">
                <a16:creationId xmlns:a16="http://schemas.microsoft.com/office/drawing/2014/main" id="{3C0A9986-0574-4CB3-A539-6257DAF985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70" y="9669600"/>
            <a:ext cx="385555" cy="44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" name="Picture 31">
            <a:extLst>
              <a:ext uri="{FF2B5EF4-FFF2-40B4-BE49-F238E27FC236}">
                <a16:creationId xmlns:a16="http://schemas.microsoft.com/office/drawing/2014/main" id="{5ABFCE69-4C60-4B7D-9150-591BB6BA337B}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" y="8711583"/>
            <a:ext cx="482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1" name="Picture 70">
            <a:extLst>
              <a:ext uri="{FF2B5EF4-FFF2-40B4-BE49-F238E27FC236}">
                <a16:creationId xmlns:a16="http://schemas.microsoft.com/office/drawing/2014/main" id="{5D9C0AB5-06B8-4BFC-9C42-FD5C514C76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2" y="5393523"/>
            <a:ext cx="4794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6" name="Picture 10" descr="Image result for evolution icon">
            <a:extLst>
              <a:ext uri="{FF2B5EF4-FFF2-40B4-BE49-F238E27FC236}">
                <a16:creationId xmlns:a16="http://schemas.microsoft.com/office/drawing/2014/main" id="{E8675D53-1155-4A03-88FA-01E79140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0" y="4469019"/>
            <a:ext cx="792462" cy="4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1" name="Picture 34">
            <a:extLst>
              <a:ext uri="{FF2B5EF4-FFF2-40B4-BE49-F238E27FC236}">
                <a16:creationId xmlns:a16="http://schemas.microsoft.com/office/drawing/2014/main" id="{DB2FA610-77CB-40FB-8363-D2ECD4B1CC47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91" y="5355615"/>
            <a:ext cx="4333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" name="Rectangle 537">
            <a:extLst>
              <a:ext uri="{FF2B5EF4-FFF2-40B4-BE49-F238E27FC236}">
                <a16:creationId xmlns:a16="http://schemas.microsoft.com/office/drawing/2014/main" id="{F920D980-E65A-4EA3-962E-6D78BDFDE25F}"/>
              </a:ext>
            </a:extLst>
          </p:cNvPr>
          <p:cNvSpPr/>
          <p:nvPr/>
        </p:nvSpPr>
        <p:spPr>
          <a:xfrm>
            <a:off x="2264628" y="15531659"/>
            <a:ext cx="3686727" cy="6096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pic>
        <p:nvPicPr>
          <p:cNvPr id="2077" name="Picture 105">
            <a:extLst>
              <a:ext uri="{FF2B5EF4-FFF2-40B4-BE49-F238E27FC236}">
                <a16:creationId xmlns:a16="http://schemas.microsoft.com/office/drawing/2014/main" id="{2CD1B1C1-C95F-4C2D-B4BA-4A0B19EE5048}"/>
              </a:ext>
            </a:extLst>
          </p:cNvPr>
          <p:cNvPicPr>
            <a:picLocks noChangeAspect="1"/>
          </p:cNvPicPr>
          <p:nvPr/>
        </p:nvPicPr>
        <p:blipFill>
          <a:blip r:embed="rId1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8831">
            <a:off x="3429005" y="9538115"/>
            <a:ext cx="373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102">
            <a:extLst>
              <a:ext uri="{FF2B5EF4-FFF2-40B4-BE49-F238E27FC236}">
                <a16:creationId xmlns:a16="http://schemas.microsoft.com/office/drawing/2014/main" id="{7E81B630-7D8D-4D78-B98B-FFC5AC4BB120}"/>
              </a:ext>
            </a:extLst>
          </p:cNvPr>
          <p:cNvPicPr>
            <a:picLocks noChangeAspect="1"/>
          </p:cNvPicPr>
          <p:nvPr/>
        </p:nvPicPr>
        <p:blipFill>
          <a:blip r:embed="rId1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253">
            <a:off x="8310563" y="9517063"/>
            <a:ext cx="5397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6">
            <a:extLst>
              <a:ext uri="{FF2B5EF4-FFF2-40B4-BE49-F238E27FC236}">
                <a16:creationId xmlns:a16="http://schemas.microsoft.com/office/drawing/2014/main" id="{4E1097F3-9BED-455B-937E-B43FE86E4682}"/>
              </a:ext>
            </a:extLst>
          </p:cNvPr>
          <p:cNvPicPr>
            <a:picLocks noChangeAspect="1"/>
          </p:cNvPicPr>
          <p:nvPr/>
        </p:nvPicPr>
        <p:blipFill>
          <a:blip r:embed="rId1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73" y="9823934"/>
            <a:ext cx="438150" cy="4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98">
            <a:extLst>
              <a:ext uri="{FF2B5EF4-FFF2-40B4-BE49-F238E27FC236}">
                <a16:creationId xmlns:a16="http://schemas.microsoft.com/office/drawing/2014/main" id="{19749003-9FC3-443C-8AB2-D2C4ED1EFDEA}"/>
              </a:ext>
            </a:extLst>
          </p:cNvPr>
          <p:cNvPicPr>
            <a:picLocks noChangeAspect="1"/>
          </p:cNvPicPr>
          <p:nvPr/>
        </p:nvPicPr>
        <p:blipFill>
          <a:blip r:embed="rId2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41" y="7672382"/>
            <a:ext cx="390422" cy="39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749">
            <a:extLst>
              <a:ext uri="{FF2B5EF4-FFF2-40B4-BE49-F238E27FC236}">
                <a16:creationId xmlns:a16="http://schemas.microsoft.com/office/drawing/2014/main" id="{E048EBE2-2EE2-4836-B0F3-FB7842FBA5F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117">
            <a:off x="5042695" y="6011239"/>
            <a:ext cx="420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75">
            <a:extLst>
              <a:ext uri="{FF2B5EF4-FFF2-40B4-BE49-F238E27FC236}">
                <a16:creationId xmlns:a16="http://schemas.microsoft.com/office/drawing/2014/main" id="{BF9025A8-568E-4340-A0B2-9603E07CD3B2}"/>
              </a:ext>
            </a:extLst>
          </p:cNvPr>
          <p:cNvPicPr>
            <a:picLocks noChangeAspect="1"/>
          </p:cNvPicPr>
          <p:nvPr/>
        </p:nvPicPr>
        <p:blipFill>
          <a:blip r:embed="rId2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6" y="6569256"/>
            <a:ext cx="482600" cy="4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TextBox 244">
            <a:extLst>
              <a:ext uri="{FF2B5EF4-FFF2-40B4-BE49-F238E27FC236}">
                <a16:creationId xmlns:a16="http://schemas.microsoft.com/office/drawing/2014/main" id="{502EB39B-34FD-4257-99CA-4A4545EC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711" y="8692694"/>
            <a:ext cx="882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Cancer</a:t>
            </a:r>
          </a:p>
        </p:txBody>
      </p:sp>
      <p:pic>
        <p:nvPicPr>
          <p:cNvPr id="2089" name="Picture 77">
            <a:extLst>
              <a:ext uri="{FF2B5EF4-FFF2-40B4-BE49-F238E27FC236}">
                <a16:creationId xmlns:a16="http://schemas.microsoft.com/office/drawing/2014/main" id="{F91CE80E-BB91-4DE1-8A27-1449C302B8B9}"/>
              </a:ext>
            </a:extLst>
          </p:cNvPr>
          <p:cNvPicPr>
            <a:picLocks noChangeAspect="1"/>
          </p:cNvPicPr>
          <p:nvPr/>
        </p:nvPicPr>
        <p:blipFill>
          <a:blip r:embed="rId2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 r="5719" b="5782"/>
          <a:stretch>
            <a:fillRect/>
          </a:stretch>
        </p:blipFill>
        <p:spPr bwMode="auto">
          <a:xfrm rot="8300361">
            <a:off x="1145573" y="7734432"/>
            <a:ext cx="4937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76">
            <a:extLst>
              <a:ext uri="{FF2B5EF4-FFF2-40B4-BE49-F238E27FC236}">
                <a16:creationId xmlns:a16="http://schemas.microsoft.com/office/drawing/2014/main" id="{F1418510-3B9F-4401-BDD2-9550DE91036E}"/>
              </a:ext>
            </a:extLst>
          </p:cNvPr>
          <p:cNvPicPr>
            <a:picLocks noChangeAspect="1"/>
          </p:cNvPicPr>
          <p:nvPr/>
        </p:nvPicPr>
        <p:blipFill>
          <a:blip r:embed="rId2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1" y="7101989"/>
            <a:ext cx="611823" cy="76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745">
            <a:extLst>
              <a:ext uri="{FF2B5EF4-FFF2-40B4-BE49-F238E27FC236}">
                <a16:creationId xmlns:a16="http://schemas.microsoft.com/office/drawing/2014/main" id="{38A0515A-0A2F-486E-8EBA-CAC23C28959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21" y="5498728"/>
            <a:ext cx="14970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Picture 73">
            <a:extLst>
              <a:ext uri="{FF2B5EF4-FFF2-40B4-BE49-F238E27FC236}">
                <a16:creationId xmlns:a16="http://schemas.microsoft.com/office/drawing/2014/main" id="{B32A2D3C-50C0-4FEE-8977-825DB6A44F1F}"/>
              </a:ext>
            </a:extLst>
          </p:cNvPr>
          <p:cNvPicPr>
            <a:picLocks noChangeAspect="1"/>
          </p:cNvPicPr>
          <p:nvPr/>
        </p:nvPicPr>
        <p:blipFill>
          <a:blip r:embed="rId2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57" y="5346136"/>
            <a:ext cx="4206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BB622F1C-D31E-407E-9F6A-B208A61F51FA}"/>
              </a:ext>
            </a:extLst>
          </p:cNvPr>
          <p:cNvSpPr/>
          <p:nvPr/>
        </p:nvSpPr>
        <p:spPr>
          <a:xfrm rot="16200000">
            <a:off x="781844" y="13646944"/>
            <a:ext cx="2779713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6069012" y="15522575"/>
            <a:ext cx="2463801" cy="6096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930923A5-7F19-4A59-BF64-D56226D8F729}"/>
              </a:ext>
            </a:extLst>
          </p:cNvPr>
          <p:cNvSpPr/>
          <p:nvPr/>
        </p:nvSpPr>
        <p:spPr>
          <a:xfrm rot="5400000" flipH="1">
            <a:off x="6488907" y="11419681"/>
            <a:ext cx="2890838" cy="222567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FECA8C3-E131-4CBF-B2A1-067B9E4A54EE}"/>
              </a:ext>
            </a:extLst>
          </p:cNvPr>
          <p:cNvSpPr/>
          <p:nvPr/>
        </p:nvSpPr>
        <p:spPr>
          <a:xfrm>
            <a:off x="2166938" y="13357225"/>
            <a:ext cx="5842000" cy="6223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E85F7D3-8359-495F-B790-A68CE6B7BAC5}"/>
              </a:ext>
            </a:extLst>
          </p:cNvPr>
          <p:cNvSpPr/>
          <p:nvPr/>
        </p:nvSpPr>
        <p:spPr>
          <a:xfrm>
            <a:off x="2068513" y="11107070"/>
            <a:ext cx="5929312" cy="59055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6B4C747-6CBD-47F4-A3EF-AEA002B4FDB2}"/>
              </a:ext>
            </a:extLst>
          </p:cNvPr>
          <p:cNvSpPr/>
          <p:nvPr/>
        </p:nvSpPr>
        <p:spPr>
          <a:xfrm rot="16200000">
            <a:off x="714376" y="9288462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5400000" flipH="1">
            <a:off x="6400800" y="7059613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6390BF-C5B0-44D9-A9D9-DF04ADE98306}"/>
              </a:ext>
            </a:extLst>
          </p:cNvPr>
          <p:cNvSpPr/>
          <p:nvPr/>
        </p:nvSpPr>
        <p:spPr>
          <a:xfrm>
            <a:off x="2109788" y="9001125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114550" y="6788150"/>
            <a:ext cx="5827713" cy="650875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A755F79A-F3A5-45E3-A18E-E36DAA9B88AB}"/>
              </a:ext>
            </a:extLst>
          </p:cNvPr>
          <p:cNvSpPr/>
          <p:nvPr/>
        </p:nvSpPr>
        <p:spPr>
          <a:xfrm rot="16200000">
            <a:off x="744538" y="4864100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922B49D-03C0-4CD9-AA50-3CF90A3BB778}"/>
              </a:ext>
            </a:extLst>
          </p:cNvPr>
          <p:cNvSpPr/>
          <p:nvPr/>
        </p:nvSpPr>
        <p:spPr>
          <a:xfrm>
            <a:off x="2181225" y="4559300"/>
            <a:ext cx="6275388" cy="642938"/>
          </a:xfrm>
          <a:prstGeom prst="rect">
            <a:avLst/>
          </a:prstGeom>
          <a:solidFill>
            <a:srgbClr val="00B800"/>
          </a:solidFill>
          <a:ln>
            <a:solidFill>
              <a:srgbClr val="00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4D8DE7-E2AA-4A4F-8BB3-DDD680342710}"/>
              </a:ext>
            </a:extLst>
          </p:cNvPr>
          <p:cNvSpPr/>
          <p:nvPr/>
        </p:nvSpPr>
        <p:spPr>
          <a:xfrm>
            <a:off x="8124912" y="2061597"/>
            <a:ext cx="1214438" cy="130492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334BA4B-706E-4805-907A-F502E2965B63}"/>
              </a:ext>
            </a:extLst>
          </p:cNvPr>
          <p:cNvSpPr/>
          <p:nvPr/>
        </p:nvSpPr>
        <p:spPr>
          <a:xfrm>
            <a:off x="8256675" y="2198122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DB57BC95-2BDF-4FD3-B557-25447E1178C4}"/>
              </a:ext>
            </a:extLst>
          </p:cNvPr>
          <p:cNvSpPr/>
          <p:nvPr/>
        </p:nvSpPr>
        <p:spPr>
          <a:xfrm>
            <a:off x="7708180" y="6394639"/>
            <a:ext cx="1214438" cy="13049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C186E522-E931-4A53-8F65-8C52F1E20DCC}"/>
              </a:ext>
            </a:extLst>
          </p:cNvPr>
          <p:cNvSpPr/>
          <p:nvPr/>
        </p:nvSpPr>
        <p:spPr>
          <a:xfrm>
            <a:off x="7858993" y="6577201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18F53E7-E98A-4C56-B607-8F909C747269}"/>
              </a:ext>
            </a:extLst>
          </p:cNvPr>
          <p:cNvSpPr/>
          <p:nvPr/>
        </p:nvSpPr>
        <p:spPr>
          <a:xfrm>
            <a:off x="8086725" y="12249150"/>
            <a:ext cx="1214438" cy="1304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431C7C59-743A-4DED-A660-D3AE8C9DC24D}"/>
              </a:ext>
            </a:extLst>
          </p:cNvPr>
          <p:cNvSpPr/>
          <p:nvPr/>
        </p:nvSpPr>
        <p:spPr>
          <a:xfrm>
            <a:off x="8253413" y="12422188"/>
            <a:ext cx="896937" cy="968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87C6CD83-74C5-41FC-ADB1-6027CAEA2A53}"/>
              </a:ext>
            </a:extLst>
          </p:cNvPr>
          <p:cNvSpPr/>
          <p:nvPr/>
        </p:nvSpPr>
        <p:spPr>
          <a:xfrm>
            <a:off x="960438" y="13181013"/>
            <a:ext cx="1214437" cy="13049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BF8211D-E385-4C59-812E-CB00CBEAC8C6}"/>
              </a:ext>
            </a:extLst>
          </p:cNvPr>
          <p:cNvSpPr/>
          <p:nvPr/>
        </p:nvSpPr>
        <p:spPr>
          <a:xfrm>
            <a:off x="1108075" y="13328650"/>
            <a:ext cx="912813" cy="100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F881C3-73C4-46D5-871A-BCDD33B3ACC5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737485F-66BA-494C-86A8-6255F3BCE707}"/>
              </a:ext>
            </a:extLst>
          </p:cNvPr>
          <p:cNvSpPr/>
          <p:nvPr/>
        </p:nvSpPr>
        <p:spPr>
          <a:xfrm>
            <a:off x="8302180" y="2226786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50E7BA78-14E8-4F78-A332-A40282EE6B54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16" name="TextBox 54">
            <a:extLst>
              <a:ext uri="{FF2B5EF4-FFF2-40B4-BE49-F238E27FC236}">
                <a16:creationId xmlns:a16="http://schemas.microsoft.com/office/drawing/2014/main" id="{E9EF583C-BD4B-4B90-B73E-B8BFF46D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125618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2117" name="TextBox 55">
            <a:extLst>
              <a:ext uri="{FF2B5EF4-FFF2-40B4-BE49-F238E27FC236}">
                <a16:creationId xmlns:a16="http://schemas.microsoft.com/office/drawing/2014/main" id="{9E3C16AD-2FD2-4D0E-9456-07B000F2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12626975"/>
            <a:ext cx="83978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9</a:t>
            </a:r>
          </a:p>
        </p:txBody>
      </p:sp>
      <p:sp>
        <p:nvSpPr>
          <p:cNvPr id="2118" name="TextBox 60">
            <a:extLst>
              <a:ext uri="{FF2B5EF4-FFF2-40B4-BE49-F238E27FC236}">
                <a16:creationId xmlns:a16="http://schemas.microsoft.com/office/drawing/2014/main" id="{96185192-33B3-4B79-8F87-FF4D456C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555" y="6661339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2119" name="TextBox 61">
            <a:extLst>
              <a:ext uri="{FF2B5EF4-FFF2-40B4-BE49-F238E27FC236}">
                <a16:creationId xmlns:a16="http://schemas.microsoft.com/office/drawing/2014/main" id="{A0F2F343-B03E-4AD0-A53A-89147ED4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018" y="6643876"/>
            <a:ext cx="8413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2120" name="TextBox 62">
            <a:extLst>
              <a:ext uri="{FF2B5EF4-FFF2-40B4-BE49-F238E27FC236}">
                <a16:creationId xmlns:a16="http://schemas.microsoft.com/office/drawing/2014/main" id="{DAF2A705-A03D-4E77-AA0A-E5B5A26A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017" y="2394133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C1EDB00-D0EC-4C16-91FE-CFAB333FABAD}"/>
              </a:ext>
            </a:extLst>
          </p:cNvPr>
          <p:cNvSpPr/>
          <p:nvPr/>
        </p:nvSpPr>
        <p:spPr>
          <a:xfrm>
            <a:off x="2569350" y="10725616"/>
            <a:ext cx="1216025" cy="1304925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093BF159-E0FC-46DF-B266-CBFE5F71C593}"/>
              </a:ext>
            </a:extLst>
          </p:cNvPr>
          <p:cNvSpPr/>
          <p:nvPr/>
        </p:nvSpPr>
        <p:spPr>
          <a:xfrm>
            <a:off x="2708804" y="10913501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23" name="TextBox 58">
            <a:extLst>
              <a:ext uri="{FF2B5EF4-FFF2-40B4-BE49-F238E27FC236}">
                <a16:creationId xmlns:a16="http://schemas.microsoft.com/office/drawing/2014/main" id="{E2BEA1AE-57EA-4B02-B205-0875D46CE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505" y="109676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2124" name="TextBox 59">
            <a:extLst>
              <a:ext uri="{FF2B5EF4-FFF2-40B4-BE49-F238E27FC236}">
                <a16:creationId xmlns:a16="http://schemas.microsoft.com/office/drawing/2014/main" id="{70DA7AB8-EF3A-48B4-BC96-040EA3A0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380" y="11052535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D859D041-5593-4414-B63B-E09A6D0E3E09}"/>
              </a:ext>
            </a:extLst>
          </p:cNvPr>
          <p:cNvSpPr/>
          <p:nvPr/>
        </p:nvSpPr>
        <p:spPr>
          <a:xfrm>
            <a:off x="7832725" y="15109825"/>
            <a:ext cx="1214438" cy="1304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DB2BC7E6-ACD5-462B-8AEC-6C108FE49036}"/>
              </a:ext>
            </a:extLst>
          </p:cNvPr>
          <p:cNvSpPr/>
          <p:nvPr/>
        </p:nvSpPr>
        <p:spPr>
          <a:xfrm>
            <a:off x="8042275" y="15332075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6D0DEDC-BDB7-4BC6-8FBB-83311C8E2AF4}"/>
              </a:ext>
            </a:extLst>
          </p:cNvPr>
          <p:cNvCxnSpPr>
            <a:cxnSpLocks/>
          </p:cNvCxnSpPr>
          <p:nvPr/>
        </p:nvCxnSpPr>
        <p:spPr>
          <a:xfrm flipV="1">
            <a:off x="877529" y="15191316"/>
            <a:ext cx="360363" cy="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38C25E-D69E-4A37-A721-E71A74C1FC6F}"/>
              </a:ext>
            </a:extLst>
          </p:cNvPr>
          <p:cNvGrpSpPr/>
          <p:nvPr/>
        </p:nvGrpSpPr>
        <p:grpSpPr>
          <a:xfrm>
            <a:off x="1887184" y="14929411"/>
            <a:ext cx="1119624" cy="407988"/>
            <a:chOff x="3709616" y="15084869"/>
            <a:chExt cx="1119624" cy="407988"/>
          </a:xfrm>
        </p:grpSpPr>
        <p:pic>
          <p:nvPicPr>
            <p:cNvPr id="2058" name="Picture 11">
              <a:extLst>
                <a:ext uri="{FF2B5EF4-FFF2-40B4-BE49-F238E27FC236}">
                  <a16:creationId xmlns:a16="http://schemas.microsoft.com/office/drawing/2014/main" id="{124A7F50-2701-47FA-AC89-C5D383E78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965" y="15084869"/>
              <a:ext cx="549275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8" name="TextBox 168">
              <a:extLst>
                <a:ext uri="{FF2B5EF4-FFF2-40B4-BE49-F238E27FC236}">
                  <a16:creationId xmlns:a16="http://schemas.microsoft.com/office/drawing/2014/main" id="{5E6A374C-338E-4758-B8BD-6970D04FF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9616" y="15119608"/>
              <a:ext cx="893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Fertilisation and implantation</a:t>
              </a:r>
            </a:p>
          </p:txBody>
        </p:sp>
      </p:grp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1A4F1E1-980C-4375-A12A-4BEB0D838772}"/>
              </a:ext>
            </a:extLst>
          </p:cNvPr>
          <p:cNvCxnSpPr>
            <a:cxnSpLocks/>
          </p:cNvCxnSpPr>
          <p:nvPr/>
        </p:nvCxnSpPr>
        <p:spPr>
          <a:xfrm flipV="1">
            <a:off x="8124912" y="12156281"/>
            <a:ext cx="368213" cy="6048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CE831B-BE50-4B0D-91DF-8053A2A57FD6}"/>
              </a:ext>
            </a:extLst>
          </p:cNvPr>
          <p:cNvGrpSpPr/>
          <p:nvPr/>
        </p:nvGrpSpPr>
        <p:grpSpPr>
          <a:xfrm>
            <a:off x="5378496" y="16266496"/>
            <a:ext cx="736600" cy="798519"/>
            <a:chOff x="7651750" y="12171363"/>
            <a:chExt cx="736600" cy="798519"/>
          </a:xfrm>
        </p:grpSpPr>
        <p:pic>
          <p:nvPicPr>
            <p:cNvPr id="2062" name="Picture 516">
              <a:extLst>
                <a:ext uri="{FF2B5EF4-FFF2-40B4-BE49-F238E27FC236}">
                  <a16:creationId xmlns:a16="http://schemas.microsoft.com/office/drawing/2014/main" id="{E6ACE447-1805-4571-8CEF-EEB1075D3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097" y="12475333"/>
              <a:ext cx="459581" cy="494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" name="TextBox 171">
              <a:extLst>
                <a:ext uri="{FF2B5EF4-FFF2-40B4-BE49-F238E27FC236}">
                  <a16:creationId xmlns:a16="http://schemas.microsoft.com/office/drawing/2014/main" id="{BDC1F03F-DC78-48D4-9C7C-0554EB298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750" y="12171363"/>
              <a:ext cx="7366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Plant and animal cells</a:t>
              </a:r>
            </a:p>
          </p:txBody>
        </p: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5D1F1B0-A917-4D3F-8040-B666352A20DC}"/>
              </a:ext>
            </a:extLst>
          </p:cNvPr>
          <p:cNvCxnSpPr>
            <a:cxnSpLocks/>
          </p:cNvCxnSpPr>
          <p:nvPr/>
        </p:nvCxnSpPr>
        <p:spPr>
          <a:xfrm flipH="1">
            <a:off x="8691563" y="11483975"/>
            <a:ext cx="349250" cy="223838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28BADFE-2EB0-4D66-AB9A-5A2091F3DB66}"/>
              </a:ext>
            </a:extLst>
          </p:cNvPr>
          <p:cNvCxnSpPr>
            <a:cxnSpLocks/>
          </p:cNvCxnSpPr>
          <p:nvPr/>
        </p:nvCxnSpPr>
        <p:spPr>
          <a:xfrm flipV="1">
            <a:off x="7658657" y="11522048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19EF9E9-CAD9-411D-9EDC-6E461BD43C3A}"/>
              </a:ext>
            </a:extLst>
          </p:cNvPr>
          <p:cNvCxnSpPr>
            <a:cxnSpLocks/>
          </p:cNvCxnSpPr>
          <p:nvPr/>
        </p:nvCxnSpPr>
        <p:spPr>
          <a:xfrm flipH="1">
            <a:off x="3023512" y="8752734"/>
            <a:ext cx="8859" cy="33979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8" name="TextBox 186">
            <a:extLst>
              <a:ext uri="{FF2B5EF4-FFF2-40B4-BE49-F238E27FC236}">
                <a16:creationId xmlns:a16="http://schemas.microsoft.com/office/drawing/2014/main" id="{87527D3E-5C59-4DBA-A5CB-A241D380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934" y="8750110"/>
            <a:ext cx="692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Lungs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4125382-BAB4-4E43-B411-B89D49CAC250}"/>
              </a:ext>
            </a:extLst>
          </p:cNvPr>
          <p:cNvCxnSpPr>
            <a:cxnSpLocks/>
          </p:cNvCxnSpPr>
          <p:nvPr/>
        </p:nvCxnSpPr>
        <p:spPr>
          <a:xfrm flipV="1">
            <a:off x="3251688" y="16055818"/>
            <a:ext cx="0" cy="24002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6F24CD-D391-4D41-BA73-36E5194C0906}"/>
              </a:ext>
            </a:extLst>
          </p:cNvPr>
          <p:cNvGrpSpPr/>
          <p:nvPr/>
        </p:nvGrpSpPr>
        <p:grpSpPr>
          <a:xfrm>
            <a:off x="64530" y="15121499"/>
            <a:ext cx="1087943" cy="623310"/>
            <a:chOff x="2145795" y="16154401"/>
            <a:chExt cx="1087943" cy="623310"/>
          </a:xfrm>
        </p:grpSpPr>
        <p:pic>
          <p:nvPicPr>
            <p:cNvPr id="2051" name="Picture 148">
              <a:extLst>
                <a:ext uri="{FF2B5EF4-FFF2-40B4-BE49-F238E27FC236}">
                  <a16:creationId xmlns:a16="http://schemas.microsoft.com/office/drawing/2014/main" id="{4322E838-4419-494D-AB6F-D501448A2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62"/>
            <a:stretch>
              <a:fillRect/>
            </a:stretch>
          </p:blipFill>
          <p:spPr bwMode="auto">
            <a:xfrm flipH="1">
              <a:off x="2145795" y="16225261"/>
              <a:ext cx="956736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1" name="TextBox 196">
              <a:extLst>
                <a:ext uri="{FF2B5EF4-FFF2-40B4-BE49-F238E27FC236}">
                  <a16:creationId xmlns:a16="http://schemas.microsoft.com/office/drawing/2014/main" id="{EBDF219D-ECB6-47FA-B197-636DA3D34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676" y="16154401"/>
              <a:ext cx="8810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Puberty</a:t>
              </a:r>
            </a:p>
          </p:txBody>
        </p: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54F4DBC7-84E2-4D2B-9CC1-3B7D6F53EAB6}"/>
              </a:ext>
            </a:extLst>
          </p:cNvPr>
          <p:cNvCxnSpPr>
            <a:cxnSpLocks/>
          </p:cNvCxnSpPr>
          <p:nvPr/>
        </p:nvCxnSpPr>
        <p:spPr>
          <a:xfrm flipH="1">
            <a:off x="4152186" y="8815837"/>
            <a:ext cx="69507" cy="23713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3" name="TextBox 243">
            <a:extLst>
              <a:ext uri="{FF2B5EF4-FFF2-40B4-BE49-F238E27FC236}">
                <a16:creationId xmlns:a16="http://schemas.microsoft.com/office/drawing/2014/main" id="{54A00BBF-B355-44FB-9840-D47ECD75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8776884"/>
            <a:ext cx="692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Blood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FA681780-A5BB-4F98-8836-9F5441EED694}"/>
              </a:ext>
            </a:extLst>
          </p:cNvPr>
          <p:cNvCxnSpPr>
            <a:cxnSpLocks/>
          </p:cNvCxnSpPr>
          <p:nvPr/>
        </p:nvCxnSpPr>
        <p:spPr>
          <a:xfrm flipV="1">
            <a:off x="3351395" y="953025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5" name="TextBox 247">
            <a:extLst>
              <a:ext uri="{FF2B5EF4-FFF2-40B4-BE49-F238E27FC236}">
                <a16:creationId xmlns:a16="http://schemas.microsoft.com/office/drawing/2014/main" id="{42CE9799-C3A9-4B66-89A9-ADB45A516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880" y="8699161"/>
            <a:ext cx="7173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Heart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49901CA2-9364-44DE-8557-0911DDB5783E}"/>
              </a:ext>
            </a:extLst>
          </p:cNvPr>
          <p:cNvCxnSpPr>
            <a:cxnSpLocks/>
          </p:cNvCxnSpPr>
          <p:nvPr/>
        </p:nvCxnSpPr>
        <p:spPr>
          <a:xfrm flipH="1" flipV="1">
            <a:off x="8486775" y="9286875"/>
            <a:ext cx="350838" cy="23812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1" name="TextBox 256">
            <a:extLst>
              <a:ext uri="{FF2B5EF4-FFF2-40B4-BE49-F238E27FC236}">
                <a16:creationId xmlns:a16="http://schemas.microsoft.com/office/drawing/2014/main" id="{AFB76DED-494C-4E22-B595-B1733017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6181271"/>
            <a:ext cx="792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RP7 Reflexes</a:t>
            </a:r>
          </a:p>
        </p:txBody>
      </p:sp>
      <p:sp>
        <p:nvSpPr>
          <p:cNvPr id="2182" name="TextBox 259">
            <a:extLst>
              <a:ext uri="{FF2B5EF4-FFF2-40B4-BE49-F238E27FC236}">
                <a16:creationId xmlns:a16="http://schemas.microsoft.com/office/drawing/2014/main" id="{DBFFB7CB-1F80-4011-A1C3-770EA568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7397750"/>
            <a:ext cx="104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Structure and function of the nervous system</a:t>
            </a:r>
          </a:p>
        </p:txBody>
      </p:sp>
      <p:sp>
        <p:nvSpPr>
          <p:cNvPr id="2183" name="TextBox 262">
            <a:extLst>
              <a:ext uri="{FF2B5EF4-FFF2-40B4-BE49-F238E27FC236}">
                <a16:creationId xmlns:a16="http://schemas.microsoft.com/office/drawing/2014/main" id="{E25F177A-BB74-495C-9B9F-20EA95EB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729" y="6621330"/>
            <a:ext cx="950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Thermoregulation</a:t>
            </a: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D0319A8-F0C1-49B1-BA46-93BEDC030DFD}"/>
              </a:ext>
            </a:extLst>
          </p:cNvPr>
          <p:cNvCxnSpPr>
            <a:cxnSpLocks/>
          </p:cNvCxnSpPr>
          <p:nvPr/>
        </p:nvCxnSpPr>
        <p:spPr>
          <a:xfrm>
            <a:off x="1040828" y="6823003"/>
            <a:ext cx="393700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21E8A2DE-71FB-4DD8-8DB5-F9C17F539158}"/>
              </a:ext>
            </a:extLst>
          </p:cNvPr>
          <p:cNvCxnSpPr>
            <a:cxnSpLocks/>
          </p:cNvCxnSpPr>
          <p:nvPr/>
        </p:nvCxnSpPr>
        <p:spPr>
          <a:xfrm flipH="1">
            <a:off x="6721767" y="6369745"/>
            <a:ext cx="3175" cy="4730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6" name="TextBox 287">
            <a:extLst>
              <a:ext uri="{FF2B5EF4-FFF2-40B4-BE49-F238E27FC236}">
                <a16:creationId xmlns:a16="http://schemas.microsoft.com/office/drawing/2014/main" id="{7C194ADC-421F-4DDE-AFB0-39B5B40C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394" y="6616700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Homeostasis</a:t>
            </a:r>
          </a:p>
        </p:txBody>
      </p:sp>
      <p:sp>
        <p:nvSpPr>
          <p:cNvPr id="2187" name="TextBox 291">
            <a:extLst>
              <a:ext uri="{FF2B5EF4-FFF2-40B4-BE49-F238E27FC236}">
                <a16:creationId xmlns:a16="http://schemas.microsoft.com/office/drawing/2014/main" id="{49C1AB63-2DB5-48D7-AF2E-D571673D0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671" y="7201739"/>
            <a:ext cx="882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Response to exercise</a:t>
            </a:r>
          </a:p>
        </p:txBody>
      </p:sp>
      <p:sp>
        <p:nvSpPr>
          <p:cNvPr id="2188" name="TextBox 292">
            <a:extLst>
              <a:ext uri="{FF2B5EF4-FFF2-40B4-BE49-F238E27FC236}">
                <a16:creationId xmlns:a16="http://schemas.microsoft.com/office/drawing/2014/main" id="{9FAA64F0-BF84-4C16-82AA-15A707C1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2592388"/>
            <a:ext cx="85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Understanding variables</a:t>
            </a: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A6E202C-5D36-4D1E-9D9F-323A3FF1B75F}"/>
              </a:ext>
            </a:extLst>
          </p:cNvPr>
          <p:cNvCxnSpPr>
            <a:cxnSpLocks/>
          </p:cNvCxnSpPr>
          <p:nvPr/>
        </p:nvCxnSpPr>
        <p:spPr>
          <a:xfrm flipV="1">
            <a:off x="3135313" y="2039938"/>
            <a:ext cx="0" cy="427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0" name="TextBox 316">
            <a:extLst>
              <a:ext uri="{FF2B5EF4-FFF2-40B4-BE49-F238E27FC236}">
                <a16:creationId xmlns:a16="http://schemas.microsoft.com/office/drawing/2014/main" id="{71E72051-BA3D-47F9-AEF9-6710433E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06" y="6178853"/>
            <a:ext cx="642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Variation</a:t>
            </a:r>
          </a:p>
        </p:txBody>
      </p:sp>
      <p:sp>
        <p:nvSpPr>
          <p:cNvPr id="2191" name="TextBox 321">
            <a:extLst>
              <a:ext uri="{FF2B5EF4-FFF2-40B4-BE49-F238E27FC236}">
                <a16:creationId xmlns:a16="http://schemas.microsoft.com/office/drawing/2014/main" id="{DAF84783-277B-40F9-9E2A-74B09FFD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203" y="2561514"/>
            <a:ext cx="749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Applying maths to scientific concepts</a:t>
            </a:r>
          </a:p>
        </p:txBody>
      </p:sp>
      <p:sp>
        <p:nvSpPr>
          <p:cNvPr id="2192" name="TextBox 329">
            <a:extLst>
              <a:ext uri="{FF2B5EF4-FFF2-40B4-BE49-F238E27FC236}">
                <a16:creationId xmlns:a16="http://schemas.microsoft.com/office/drawing/2014/main" id="{E350FCA7-067E-424E-AAA3-1332FF491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04" y="6020623"/>
            <a:ext cx="873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Protein synthesis</a:t>
            </a:r>
          </a:p>
        </p:txBody>
      </p:sp>
      <p:sp>
        <p:nvSpPr>
          <p:cNvPr id="2193" name="TextBox 331">
            <a:extLst>
              <a:ext uri="{FF2B5EF4-FFF2-40B4-BE49-F238E27FC236}">
                <a16:creationId xmlns:a16="http://schemas.microsoft.com/office/drawing/2014/main" id="{6BF38E4D-BE56-4935-A0DC-547069E7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12" y="4818468"/>
            <a:ext cx="99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Evolution by natural selection</a:t>
            </a:r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E6A9F373-698C-437F-9875-F23FAB681A4F}"/>
              </a:ext>
            </a:extLst>
          </p:cNvPr>
          <p:cNvCxnSpPr>
            <a:cxnSpLocks/>
          </p:cNvCxnSpPr>
          <p:nvPr/>
        </p:nvCxnSpPr>
        <p:spPr>
          <a:xfrm>
            <a:off x="736802" y="6372437"/>
            <a:ext cx="444500" cy="130968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5" name="TextBox 336">
            <a:extLst>
              <a:ext uri="{FF2B5EF4-FFF2-40B4-BE49-F238E27FC236}">
                <a16:creationId xmlns:a16="http://schemas.microsoft.com/office/drawing/2014/main" id="{3DEF62F3-D8C2-4409-87D0-5316F218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44" y="7080492"/>
            <a:ext cx="971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Gene expression and mutations</a:t>
            </a:r>
          </a:p>
        </p:txBody>
      </p:sp>
      <p:sp>
        <p:nvSpPr>
          <p:cNvPr id="2196" name="TextBox 338">
            <a:extLst>
              <a:ext uri="{FF2B5EF4-FFF2-40B4-BE49-F238E27FC236}">
                <a16:creationId xmlns:a16="http://schemas.microsoft.com/office/drawing/2014/main" id="{90018D02-513D-4F3F-8308-CF21A72F7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34" y="5594270"/>
            <a:ext cx="755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Selective breeding</a:t>
            </a:r>
          </a:p>
        </p:txBody>
      </p:sp>
      <p:sp>
        <p:nvSpPr>
          <p:cNvPr id="2198" name="TextBox 343">
            <a:extLst>
              <a:ext uri="{FF2B5EF4-FFF2-40B4-BE49-F238E27FC236}">
                <a16:creationId xmlns:a16="http://schemas.microsoft.com/office/drawing/2014/main" id="{36A85561-395F-49B8-B1FD-DC4A8CB7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5185383"/>
            <a:ext cx="884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Cloning</a:t>
            </a:r>
          </a:p>
        </p:txBody>
      </p:sp>
      <p:sp>
        <p:nvSpPr>
          <p:cNvPr id="2199" name="TextBox 345">
            <a:extLst>
              <a:ext uri="{FF2B5EF4-FFF2-40B4-BE49-F238E27FC236}">
                <a16:creationId xmlns:a16="http://schemas.microsoft.com/office/drawing/2014/main" id="{5CDFD659-3E90-48B1-A771-C0988B4F9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758" y="4377093"/>
            <a:ext cx="884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Speciation</a:t>
            </a:r>
          </a:p>
        </p:txBody>
      </p:sp>
      <p:sp>
        <p:nvSpPr>
          <p:cNvPr id="2200" name="TextBox 347">
            <a:extLst>
              <a:ext uri="{FF2B5EF4-FFF2-40B4-BE49-F238E27FC236}">
                <a16:creationId xmlns:a16="http://schemas.microsoft.com/office/drawing/2014/main" id="{76C30A96-5014-4470-A3D0-4C4BC7CE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204" y="422692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Theories of evolution- Darwin</a:t>
            </a:r>
          </a:p>
        </p:txBody>
      </p:sp>
      <p:sp>
        <p:nvSpPr>
          <p:cNvPr id="2201" name="TextBox 351">
            <a:extLst>
              <a:ext uri="{FF2B5EF4-FFF2-40B4-BE49-F238E27FC236}">
                <a16:creationId xmlns:a16="http://schemas.microsoft.com/office/drawing/2014/main" id="{1FD43AF4-8AD0-4244-9C26-FD6B2C41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066" y="5165909"/>
            <a:ext cx="744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Fossils</a:t>
            </a:r>
          </a:p>
        </p:txBody>
      </p:sp>
      <p:sp>
        <p:nvSpPr>
          <p:cNvPr id="2202" name="TextBox 360">
            <a:extLst>
              <a:ext uri="{FF2B5EF4-FFF2-40B4-BE49-F238E27FC236}">
                <a16:creationId xmlns:a16="http://schemas.microsoft.com/office/drawing/2014/main" id="{88EAECE4-5ADF-4E73-A111-EE204DE4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2508250"/>
            <a:ext cx="96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Understanding relationships between science and society</a:t>
            </a:r>
          </a:p>
        </p:txBody>
      </p:sp>
      <p:sp>
        <p:nvSpPr>
          <p:cNvPr id="2203" name="TextBox 365">
            <a:extLst>
              <a:ext uri="{FF2B5EF4-FFF2-40B4-BE49-F238E27FC236}">
                <a16:creationId xmlns:a16="http://schemas.microsoft.com/office/drawing/2014/main" id="{E68AD250-D9C6-4136-B570-B159E7F8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2597150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Drawing conclusions</a:t>
            </a:r>
          </a:p>
        </p:txBody>
      </p:sp>
      <p:sp>
        <p:nvSpPr>
          <p:cNvPr id="2204" name="TextBox 368">
            <a:extLst>
              <a:ext uri="{FF2B5EF4-FFF2-40B4-BE49-F238E27FC236}">
                <a16:creationId xmlns:a16="http://schemas.microsoft.com/office/drawing/2014/main" id="{60D6B72F-E4CB-4C7E-B67B-946363CA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2619375"/>
            <a:ext cx="650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Describe and explain patterns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DC0F1C0B-1169-4E24-AE59-D0121A983938}"/>
              </a:ext>
            </a:extLst>
          </p:cNvPr>
          <p:cNvCxnSpPr>
            <a:cxnSpLocks/>
          </p:cNvCxnSpPr>
          <p:nvPr/>
        </p:nvCxnSpPr>
        <p:spPr>
          <a:xfrm flipV="1">
            <a:off x="6581775" y="2039938"/>
            <a:ext cx="0" cy="3952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D87C3D8E-0DBF-4B74-B0AF-DFE6E05C8C89}"/>
              </a:ext>
            </a:extLst>
          </p:cNvPr>
          <p:cNvCxnSpPr>
            <a:cxnSpLocks/>
          </p:cNvCxnSpPr>
          <p:nvPr/>
        </p:nvCxnSpPr>
        <p:spPr>
          <a:xfrm flipV="1">
            <a:off x="5608638" y="2049463"/>
            <a:ext cx="0" cy="51117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7" name="TextBox 384">
            <a:extLst>
              <a:ext uri="{FF2B5EF4-FFF2-40B4-BE49-F238E27FC236}">
                <a16:creationId xmlns:a16="http://schemas.microsoft.com/office/drawing/2014/main" id="{7E1946AA-E5DA-41FF-A586-821A776E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2474913"/>
            <a:ext cx="763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IDEAL </a:t>
            </a:r>
          </a:p>
          <a:p>
            <a:pPr algn="ctr" eaLnBrk="1" hangingPunct="1"/>
            <a:r>
              <a:rPr lang="en-US" altLang="en-US" sz="800" dirty="0"/>
              <a:t>Identify, describe, explain, apply, link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DA5A686D-A171-4E48-86C6-6EA2719788A2}"/>
              </a:ext>
            </a:extLst>
          </p:cNvPr>
          <p:cNvCxnSpPr>
            <a:cxnSpLocks/>
            <a:stCxn id="2305" idx="0"/>
          </p:cNvCxnSpPr>
          <p:nvPr/>
        </p:nvCxnSpPr>
        <p:spPr>
          <a:xfrm flipH="1" flipV="1">
            <a:off x="4333875" y="2128838"/>
            <a:ext cx="7938" cy="26511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TextBox 388">
            <a:extLst>
              <a:ext uri="{FF2B5EF4-FFF2-40B4-BE49-F238E27FC236}">
                <a16:creationId xmlns:a16="http://schemas.microsoft.com/office/drawing/2014/main" id="{A372C925-DAD2-466B-8593-E9661819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26860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Modelling scientific concepts</a:t>
            </a:r>
          </a:p>
        </p:txBody>
      </p:sp>
      <p:sp>
        <p:nvSpPr>
          <p:cNvPr id="2210" name="TextBox 392">
            <a:extLst>
              <a:ext uri="{FF2B5EF4-FFF2-40B4-BE49-F238E27FC236}">
                <a16:creationId xmlns:a16="http://schemas.microsoft.com/office/drawing/2014/main" id="{81AE1FE2-6FB8-4B99-8D1A-CEE748C8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543175"/>
            <a:ext cx="855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Analysis of secondary data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58B2A70D-799D-402D-A484-2A33CDECAAD2}"/>
              </a:ext>
            </a:extLst>
          </p:cNvPr>
          <p:cNvCxnSpPr>
            <a:cxnSpLocks/>
          </p:cNvCxnSpPr>
          <p:nvPr/>
        </p:nvCxnSpPr>
        <p:spPr>
          <a:xfrm flipV="1">
            <a:off x="2638425" y="2058988"/>
            <a:ext cx="1588" cy="4778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2" name="TextBox 394">
            <a:extLst>
              <a:ext uri="{FF2B5EF4-FFF2-40B4-BE49-F238E27FC236}">
                <a16:creationId xmlns:a16="http://schemas.microsoft.com/office/drawing/2014/main" id="{2C67712D-3CF2-4EA4-8920-194EACEC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2527300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Drawing graphs and analysing graphical data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ACE3F4A3-12D4-436E-8191-4AECC3CF8256}"/>
              </a:ext>
            </a:extLst>
          </p:cNvPr>
          <p:cNvCxnSpPr>
            <a:cxnSpLocks/>
          </p:cNvCxnSpPr>
          <p:nvPr/>
        </p:nvCxnSpPr>
        <p:spPr>
          <a:xfrm flipH="1" flipV="1">
            <a:off x="1973263" y="2033588"/>
            <a:ext cx="15875" cy="554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3BCA911-6D10-4E24-9E44-53E4E07B3824}"/>
              </a:ext>
            </a:extLst>
          </p:cNvPr>
          <p:cNvCxnSpPr>
            <a:cxnSpLocks/>
          </p:cNvCxnSpPr>
          <p:nvPr/>
        </p:nvCxnSpPr>
        <p:spPr>
          <a:xfrm flipV="1">
            <a:off x="8202613" y="9483725"/>
            <a:ext cx="9525" cy="26828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2B8F98FB-D04C-4E6E-B430-1464603F3030}"/>
              </a:ext>
            </a:extLst>
          </p:cNvPr>
          <p:cNvCxnSpPr>
            <a:cxnSpLocks/>
          </p:cNvCxnSpPr>
          <p:nvPr/>
        </p:nvCxnSpPr>
        <p:spPr>
          <a:xfrm flipH="1" flipV="1">
            <a:off x="8731250" y="8961438"/>
            <a:ext cx="346075" cy="1381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9" name="TextBox 53">
            <a:extLst>
              <a:ext uri="{FF2B5EF4-FFF2-40B4-BE49-F238E27FC236}">
                <a16:creationId xmlns:a16="http://schemas.microsoft.com/office/drawing/2014/main" id="{6BC027FA-C7F0-41EF-A273-DC83A0E6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1547018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2220" name="TextBox 52">
            <a:extLst>
              <a:ext uri="{FF2B5EF4-FFF2-40B4-BE49-F238E27FC236}">
                <a16:creationId xmlns:a16="http://schemas.microsoft.com/office/drawing/2014/main" id="{0B5DB29B-2FC7-4418-8F0F-F8205014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5357475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2231" name="TextBox 53">
            <a:extLst>
              <a:ext uri="{FF2B5EF4-FFF2-40B4-BE49-F238E27FC236}">
                <a16:creationId xmlns:a16="http://schemas.microsoft.com/office/drawing/2014/main" id="{1D6EA0DE-EFFF-4C4E-9EA2-184E5153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13547725"/>
            <a:ext cx="1003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2232" name="TextBox 52">
            <a:extLst>
              <a:ext uri="{FF2B5EF4-FFF2-40B4-BE49-F238E27FC236}">
                <a16:creationId xmlns:a16="http://schemas.microsoft.com/office/drawing/2014/main" id="{D4B1198D-0AE7-4B92-93CA-7C838C8F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13430250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42CCABF0-3B18-47FF-B0F9-314A16252854}"/>
              </a:ext>
            </a:extLst>
          </p:cNvPr>
          <p:cNvCxnSpPr>
            <a:cxnSpLocks/>
          </p:cNvCxnSpPr>
          <p:nvPr/>
        </p:nvCxnSpPr>
        <p:spPr>
          <a:xfrm>
            <a:off x="4387147" y="15282602"/>
            <a:ext cx="15875" cy="32067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5F4E54FA-9661-4841-A354-14494F62B6BE}"/>
              </a:ext>
            </a:extLst>
          </p:cNvPr>
          <p:cNvCxnSpPr>
            <a:cxnSpLocks/>
          </p:cNvCxnSpPr>
          <p:nvPr/>
        </p:nvCxnSpPr>
        <p:spPr>
          <a:xfrm flipV="1">
            <a:off x="5115920" y="16111166"/>
            <a:ext cx="3175" cy="271463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F000B377-2058-4DDF-A636-7CEA5247D294}"/>
              </a:ext>
            </a:extLst>
          </p:cNvPr>
          <p:cNvCxnSpPr>
            <a:cxnSpLocks/>
          </p:cNvCxnSpPr>
          <p:nvPr/>
        </p:nvCxnSpPr>
        <p:spPr>
          <a:xfrm>
            <a:off x="3411297" y="15402001"/>
            <a:ext cx="4763" cy="24606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50B720-0847-40F7-91C2-444A9EFEA327}"/>
              </a:ext>
            </a:extLst>
          </p:cNvPr>
          <p:cNvGrpSpPr/>
          <p:nvPr/>
        </p:nvGrpSpPr>
        <p:grpSpPr>
          <a:xfrm>
            <a:off x="523038" y="15841809"/>
            <a:ext cx="881063" cy="810175"/>
            <a:chOff x="4290205" y="16128552"/>
            <a:chExt cx="881063" cy="810175"/>
          </a:xfrm>
        </p:grpSpPr>
        <p:pic>
          <p:nvPicPr>
            <p:cNvPr id="2052" name="Picture 12">
              <a:extLst>
                <a:ext uri="{FF2B5EF4-FFF2-40B4-BE49-F238E27FC236}">
                  <a16:creationId xmlns:a16="http://schemas.microsoft.com/office/drawing/2014/main" id="{D7C17143-F0EF-4B51-9222-8812B6B4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" t="6870" r="2019" b="4565"/>
            <a:stretch>
              <a:fillRect/>
            </a:stretch>
          </p:blipFill>
          <p:spPr bwMode="auto">
            <a:xfrm>
              <a:off x="4457500" y="16391039"/>
              <a:ext cx="698500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6" name="TextBox 196">
              <a:extLst>
                <a:ext uri="{FF2B5EF4-FFF2-40B4-BE49-F238E27FC236}">
                  <a16:creationId xmlns:a16="http://schemas.microsoft.com/office/drawing/2014/main" id="{79AF4D42-D0D4-441D-A8BF-1D0B881E6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0205" y="16128552"/>
              <a:ext cx="8810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Reproductive systems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002B70-4992-42C1-A807-07703EA9F860}"/>
              </a:ext>
            </a:extLst>
          </p:cNvPr>
          <p:cNvGrpSpPr/>
          <p:nvPr/>
        </p:nvGrpSpPr>
        <p:grpSpPr>
          <a:xfrm>
            <a:off x="107816" y="14359398"/>
            <a:ext cx="779744" cy="769397"/>
            <a:chOff x="2275109" y="14790297"/>
            <a:chExt cx="779744" cy="769397"/>
          </a:xfrm>
        </p:grpSpPr>
        <p:pic>
          <p:nvPicPr>
            <p:cNvPr id="2467" name="Picture 17">
              <a:extLst>
                <a:ext uri="{FF2B5EF4-FFF2-40B4-BE49-F238E27FC236}">
                  <a16:creationId xmlns:a16="http://schemas.microsoft.com/office/drawing/2014/main" id="{68C10496-2101-4A51-909B-B821CB49A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88" r="9792"/>
            <a:stretch>
              <a:fillRect/>
            </a:stretch>
          </p:blipFill>
          <p:spPr bwMode="auto">
            <a:xfrm>
              <a:off x="2794503" y="14790297"/>
              <a:ext cx="2603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7" name="TextBox 196">
              <a:extLst>
                <a:ext uri="{FF2B5EF4-FFF2-40B4-BE49-F238E27FC236}">
                  <a16:creationId xmlns:a16="http://schemas.microsoft.com/office/drawing/2014/main" id="{DB1136DA-5F52-4E23-A807-F4A24B8E7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109" y="15097731"/>
              <a:ext cx="685579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The menstrual cycle</a:t>
              </a:r>
            </a:p>
          </p:txBody>
        </p:sp>
      </p:grp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E3DB8EA5-DCE2-4D73-9544-6D6777F12D7F}"/>
              </a:ext>
            </a:extLst>
          </p:cNvPr>
          <p:cNvCxnSpPr>
            <a:cxnSpLocks/>
          </p:cNvCxnSpPr>
          <p:nvPr/>
        </p:nvCxnSpPr>
        <p:spPr>
          <a:xfrm flipV="1">
            <a:off x="4033044" y="16072646"/>
            <a:ext cx="10319" cy="27146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2" name="TextBox 52">
            <a:extLst>
              <a:ext uri="{FF2B5EF4-FFF2-40B4-BE49-F238E27FC236}">
                <a16:creationId xmlns:a16="http://schemas.microsoft.com/office/drawing/2014/main" id="{FBBE2997-0143-4288-8A89-3C51DD60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304" y="15588808"/>
            <a:ext cx="159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Cells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ED3BEA-8286-4B47-B339-B1E44F1E0C87}"/>
              </a:ext>
            </a:extLst>
          </p:cNvPr>
          <p:cNvSpPr/>
          <p:nvPr/>
        </p:nvSpPr>
        <p:spPr>
          <a:xfrm>
            <a:off x="5992725" y="11431767"/>
            <a:ext cx="1693184" cy="2319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ln w="0"/>
                <a:latin typeface="Gill Sans MT Condensed" panose="020B0506020104020203" pitchFamily="34" charset="0"/>
                <a:cs typeface="+mn-cs"/>
              </a:rPr>
              <a:t>Health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 Condensed" panose="020B0506020104020203" pitchFamily="34" charset="0"/>
              <a:cs typeface="+mn-cs"/>
            </a:endParaRPr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EF9007DD-415A-469B-84D0-43CEE6C82399}"/>
              </a:ext>
            </a:extLst>
          </p:cNvPr>
          <p:cNvCxnSpPr>
            <a:cxnSpLocks/>
          </p:cNvCxnSpPr>
          <p:nvPr/>
        </p:nvCxnSpPr>
        <p:spPr>
          <a:xfrm flipH="1">
            <a:off x="8872538" y="12007850"/>
            <a:ext cx="214312" cy="5715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74802ABC-461B-4CDD-B469-A0A04F7CBD13}"/>
              </a:ext>
            </a:extLst>
          </p:cNvPr>
          <p:cNvCxnSpPr>
            <a:cxnSpLocks/>
          </p:cNvCxnSpPr>
          <p:nvPr/>
        </p:nvCxnSpPr>
        <p:spPr>
          <a:xfrm>
            <a:off x="7444719" y="11060279"/>
            <a:ext cx="20579" cy="20914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7" name="TextBox 52">
            <a:extLst>
              <a:ext uri="{FF2B5EF4-FFF2-40B4-BE49-F238E27FC236}">
                <a16:creationId xmlns:a16="http://schemas.microsoft.com/office/drawing/2014/main" id="{F2947A29-41A8-4348-8D2B-B9CD104E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020" y="9055967"/>
            <a:ext cx="2806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Gill Sans MT Condensed" panose="020B0506020104020203" pitchFamily="34" charset="0"/>
              </a:rPr>
              <a:t>2) Organisation</a:t>
            </a:r>
          </a:p>
        </p:txBody>
      </p:sp>
      <p:sp>
        <p:nvSpPr>
          <p:cNvPr id="2278" name="TextBox 243">
            <a:extLst>
              <a:ext uri="{FF2B5EF4-FFF2-40B4-BE49-F238E27FC236}">
                <a16:creationId xmlns:a16="http://schemas.microsoft.com/office/drawing/2014/main" id="{BDD042C7-03C5-4839-ADCE-15B5B5713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297" y="9794313"/>
            <a:ext cx="831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Non- communicable disease</a:t>
            </a: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B4313600-949D-436D-9966-0730A41271FB}"/>
              </a:ext>
            </a:extLst>
          </p:cNvPr>
          <p:cNvCxnSpPr>
            <a:cxnSpLocks/>
          </p:cNvCxnSpPr>
          <p:nvPr/>
        </p:nvCxnSpPr>
        <p:spPr>
          <a:xfrm flipV="1">
            <a:off x="3778901" y="9545713"/>
            <a:ext cx="63223" cy="37453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C63492ED-5BE2-4CEB-8C54-2090684A6A23}"/>
              </a:ext>
            </a:extLst>
          </p:cNvPr>
          <p:cNvCxnSpPr>
            <a:cxnSpLocks/>
          </p:cNvCxnSpPr>
          <p:nvPr/>
        </p:nvCxnSpPr>
        <p:spPr>
          <a:xfrm flipH="1">
            <a:off x="3440057" y="8740281"/>
            <a:ext cx="41881" cy="36914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6" name="TextBox 356">
            <a:extLst>
              <a:ext uri="{FF2B5EF4-FFF2-40B4-BE49-F238E27FC236}">
                <a16:creationId xmlns:a16="http://schemas.microsoft.com/office/drawing/2014/main" id="{AE584836-0B5B-45EB-97BE-1C6AAF205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613" y="9567863"/>
            <a:ext cx="852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Photosynthesis reaction</a:t>
            </a:r>
          </a:p>
        </p:txBody>
      </p:sp>
      <p:sp>
        <p:nvSpPr>
          <p:cNvPr id="2287" name="TextBox 356">
            <a:extLst>
              <a:ext uri="{FF2B5EF4-FFF2-40B4-BE49-F238E27FC236}">
                <a16:creationId xmlns:a16="http://schemas.microsoft.com/office/drawing/2014/main" id="{ED7689E5-5392-453B-B1A6-90E5ED00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113" y="9107488"/>
            <a:ext cx="665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Uses of Glucose</a:t>
            </a:r>
          </a:p>
        </p:txBody>
      </p:sp>
      <p:sp>
        <p:nvSpPr>
          <p:cNvPr id="2288" name="TextBox 356">
            <a:extLst>
              <a:ext uri="{FF2B5EF4-FFF2-40B4-BE49-F238E27FC236}">
                <a16:creationId xmlns:a16="http://schemas.microsoft.com/office/drawing/2014/main" id="{D3D03AA5-450F-4BE0-804F-8DEFC53D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934" y="7728960"/>
            <a:ext cx="742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Metabolism</a:t>
            </a:r>
          </a:p>
        </p:txBody>
      </p:sp>
      <p:sp>
        <p:nvSpPr>
          <p:cNvPr id="2289" name="TextBox 356">
            <a:extLst>
              <a:ext uri="{FF2B5EF4-FFF2-40B4-BE49-F238E27FC236}">
                <a16:creationId xmlns:a16="http://schemas.microsoft.com/office/drawing/2014/main" id="{15FEDF53-2A00-4E6E-8862-B02F2F63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7962900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Aerobic respiration</a:t>
            </a:r>
          </a:p>
        </p:txBody>
      </p:sp>
      <p:sp>
        <p:nvSpPr>
          <p:cNvPr id="2290" name="TextBox 356">
            <a:extLst>
              <a:ext uri="{FF2B5EF4-FFF2-40B4-BE49-F238E27FC236}">
                <a16:creationId xmlns:a16="http://schemas.microsoft.com/office/drawing/2014/main" id="{C41AB2E7-559B-4112-971B-AECD7EDB5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7946614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Anaerobic respiration</a:t>
            </a:r>
          </a:p>
        </p:txBody>
      </p:sp>
      <p:sp>
        <p:nvSpPr>
          <p:cNvPr id="2291" name="TextBox 356">
            <a:extLst>
              <a:ext uri="{FF2B5EF4-FFF2-40B4-BE49-F238E27FC236}">
                <a16:creationId xmlns:a16="http://schemas.microsoft.com/office/drawing/2014/main" id="{56A6EB4C-035B-4EBE-99E1-6CA6C334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46" y="7407592"/>
            <a:ext cx="727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Problems with the eye</a:t>
            </a:r>
          </a:p>
        </p:txBody>
      </p: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5B5AA583-521C-498C-957D-C04F239D809E}"/>
              </a:ext>
            </a:extLst>
          </p:cNvPr>
          <p:cNvCxnSpPr>
            <a:cxnSpLocks/>
          </p:cNvCxnSpPr>
          <p:nvPr/>
        </p:nvCxnSpPr>
        <p:spPr>
          <a:xfrm flipH="1">
            <a:off x="8748657" y="7921257"/>
            <a:ext cx="474663" cy="1111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D915286D-0165-41F5-8EF2-B04848958D93}"/>
              </a:ext>
            </a:extLst>
          </p:cNvPr>
          <p:cNvCxnSpPr>
            <a:cxnSpLocks/>
          </p:cNvCxnSpPr>
          <p:nvPr/>
        </p:nvCxnSpPr>
        <p:spPr>
          <a:xfrm flipH="1">
            <a:off x="8674213" y="7514857"/>
            <a:ext cx="190500" cy="20955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8D770C1-72CD-4E90-8106-D07B5BBCD1FF}"/>
              </a:ext>
            </a:extLst>
          </p:cNvPr>
          <p:cNvCxnSpPr>
            <a:cxnSpLocks/>
          </p:cNvCxnSpPr>
          <p:nvPr/>
        </p:nvCxnSpPr>
        <p:spPr>
          <a:xfrm flipV="1">
            <a:off x="8272463" y="8091053"/>
            <a:ext cx="389481" cy="3630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8" name="TextBox 52">
            <a:extLst>
              <a:ext uri="{FF2B5EF4-FFF2-40B4-BE49-F238E27FC236}">
                <a16:creationId xmlns:a16="http://schemas.microsoft.com/office/drawing/2014/main" id="{E5B1D877-4474-46F1-BB99-61DFB54C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306" y="6934869"/>
            <a:ext cx="24066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 Condensed" panose="020B0506020104020203" pitchFamily="34" charset="0"/>
              </a:rPr>
              <a:t>5) Homeostasis and Response</a:t>
            </a:r>
          </a:p>
        </p:txBody>
      </p:sp>
      <p:sp>
        <p:nvSpPr>
          <p:cNvPr id="2299" name="TextBox 259">
            <a:extLst>
              <a:ext uri="{FF2B5EF4-FFF2-40B4-BE49-F238E27FC236}">
                <a16:creationId xmlns:a16="http://schemas.microsoft.com/office/drawing/2014/main" id="{117DB370-2067-4C4D-8515-8888E265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024" y="7434252"/>
            <a:ext cx="63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Structure of the eye</a:t>
            </a:r>
          </a:p>
        </p:txBody>
      </p:sp>
      <p:sp>
        <p:nvSpPr>
          <p:cNvPr id="2300" name="TextBox 256">
            <a:extLst>
              <a:ext uri="{FF2B5EF4-FFF2-40B4-BE49-F238E27FC236}">
                <a16:creationId xmlns:a16="http://schemas.microsoft.com/office/drawing/2014/main" id="{210495F9-78AD-49AF-A8F7-94AE7E864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145" y="6616700"/>
            <a:ext cx="792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 Brain</a:t>
            </a:r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28BA0F6E-1533-46E7-AD26-64EF81AEEA91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303" name="TextBox 52">
            <a:extLst>
              <a:ext uri="{FF2B5EF4-FFF2-40B4-BE49-F238E27FC236}">
                <a16:creationId xmlns:a16="http://schemas.microsoft.com/office/drawing/2014/main" id="{357073AB-D942-4F81-BCFB-50E5D823D86A}"/>
              </a:ext>
            </a:extLst>
          </p:cNvPr>
          <p:cNvSpPr txBox="1">
            <a:spLocks noChangeArrowheads="1"/>
          </p:cNvSpPr>
          <p:nvPr/>
        </p:nvSpPr>
        <p:spPr bwMode="auto">
          <a:xfrm rot="14437628">
            <a:off x="1026605" y="6532658"/>
            <a:ext cx="1350720" cy="369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6) Inheritance, </a:t>
            </a:r>
          </a:p>
        </p:txBody>
      </p:sp>
      <p:sp>
        <p:nvSpPr>
          <p:cNvPr id="2305" name="TextBox 388">
            <a:extLst>
              <a:ext uri="{FF2B5EF4-FFF2-40B4-BE49-F238E27FC236}">
                <a16:creationId xmlns:a16="http://schemas.microsoft.com/office/drawing/2014/main" id="{6EB3041C-0628-40B4-B98D-A08FA952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23939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Assessing impact of scientific concepts</a:t>
            </a:r>
          </a:p>
        </p:txBody>
      </p:sp>
      <p:sp>
        <p:nvSpPr>
          <p:cNvPr id="2306" name="TextBox 365">
            <a:extLst>
              <a:ext uri="{FF2B5EF4-FFF2-40B4-BE49-F238E27FC236}">
                <a16:creationId xmlns:a16="http://schemas.microsoft.com/office/drawing/2014/main" id="{A2343678-8FA7-4242-A9EC-97CBFCBA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49" y="2301205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Risk Assessment</a:t>
            </a:r>
          </a:p>
        </p:txBody>
      </p:sp>
      <p:sp>
        <p:nvSpPr>
          <p:cNvPr id="2307" name="TextBox 394">
            <a:extLst>
              <a:ext uri="{FF2B5EF4-FFF2-40B4-BE49-F238E27FC236}">
                <a16:creationId xmlns:a16="http://schemas.microsoft.com/office/drawing/2014/main" id="{05BDB31B-146B-4AC7-9078-03069A7C8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416175"/>
            <a:ext cx="149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Writing methods</a:t>
            </a:r>
          </a:p>
        </p:txBody>
      </p: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FB0EE460-F03C-48B7-AAB8-4503EF96ABCF}"/>
              </a:ext>
            </a:extLst>
          </p:cNvPr>
          <p:cNvCxnSpPr>
            <a:cxnSpLocks/>
          </p:cNvCxnSpPr>
          <p:nvPr/>
        </p:nvCxnSpPr>
        <p:spPr>
          <a:xfrm>
            <a:off x="6272160" y="6509116"/>
            <a:ext cx="4763" cy="4349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AA768EA8-0594-4E14-8B4D-DE18A138065F}"/>
              </a:ext>
            </a:extLst>
          </p:cNvPr>
          <p:cNvCxnSpPr>
            <a:cxnSpLocks/>
          </p:cNvCxnSpPr>
          <p:nvPr/>
        </p:nvCxnSpPr>
        <p:spPr>
          <a:xfrm flipV="1">
            <a:off x="6520656" y="7370420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CFB10CFF-C3EB-4DEE-B967-5B360704A748}"/>
              </a:ext>
            </a:extLst>
          </p:cNvPr>
          <p:cNvCxnSpPr>
            <a:cxnSpLocks/>
          </p:cNvCxnSpPr>
          <p:nvPr/>
        </p:nvCxnSpPr>
        <p:spPr>
          <a:xfrm flipV="1">
            <a:off x="7018338" y="7285038"/>
            <a:ext cx="0" cy="328612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3438A5BB-C7C9-478A-B6C7-D65BAA7317D9}"/>
              </a:ext>
            </a:extLst>
          </p:cNvPr>
          <p:cNvCxnSpPr>
            <a:cxnSpLocks/>
          </p:cNvCxnSpPr>
          <p:nvPr/>
        </p:nvCxnSpPr>
        <p:spPr>
          <a:xfrm flipH="1">
            <a:off x="7218719" y="6450013"/>
            <a:ext cx="3175" cy="4730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5A1387B-185A-4333-B0E3-A2EB2987A023}"/>
              </a:ext>
            </a:extLst>
          </p:cNvPr>
          <p:cNvCxnSpPr>
            <a:cxnSpLocks/>
          </p:cNvCxnSpPr>
          <p:nvPr/>
        </p:nvCxnSpPr>
        <p:spPr>
          <a:xfrm flipV="1">
            <a:off x="2968368" y="7346902"/>
            <a:ext cx="37340" cy="21890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806D3C4-E1F7-4964-98CF-7F989946EFAD}"/>
              </a:ext>
            </a:extLst>
          </p:cNvPr>
          <p:cNvCxnSpPr>
            <a:cxnSpLocks/>
          </p:cNvCxnSpPr>
          <p:nvPr/>
        </p:nvCxnSpPr>
        <p:spPr>
          <a:xfrm>
            <a:off x="1095676" y="7047101"/>
            <a:ext cx="501650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9A955F4A-532A-40B7-BD2E-DB663F023F0C}"/>
              </a:ext>
            </a:extLst>
          </p:cNvPr>
          <p:cNvCxnSpPr>
            <a:cxnSpLocks/>
          </p:cNvCxnSpPr>
          <p:nvPr/>
        </p:nvCxnSpPr>
        <p:spPr>
          <a:xfrm flipH="1">
            <a:off x="2613686" y="6430324"/>
            <a:ext cx="55278" cy="43490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DD0EFCB7-5B82-454A-BFCF-90EB421F75CC}"/>
              </a:ext>
            </a:extLst>
          </p:cNvPr>
          <p:cNvCxnSpPr>
            <a:cxnSpLocks/>
          </p:cNvCxnSpPr>
          <p:nvPr/>
        </p:nvCxnSpPr>
        <p:spPr>
          <a:xfrm flipV="1">
            <a:off x="7787138" y="2094749"/>
            <a:ext cx="0" cy="56356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DEB97B59-C32B-4FD3-9BCF-0F05F1092414}"/>
              </a:ext>
            </a:extLst>
          </p:cNvPr>
          <p:cNvCxnSpPr>
            <a:cxnSpLocks/>
          </p:cNvCxnSpPr>
          <p:nvPr/>
        </p:nvCxnSpPr>
        <p:spPr>
          <a:xfrm flipV="1">
            <a:off x="7512996" y="2032000"/>
            <a:ext cx="0" cy="4587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0" name="TextBox 2">
            <a:extLst>
              <a:ext uri="{FF2B5EF4-FFF2-40B4-BE49-F238E27FC236}">
                <a16:creationId xmlns:a16="http://schemas.microsoft.com/office/drawing/2014/main" id="{BA673B71-0F51-4051-8701-BEAEC3A9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690688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dirty="0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2321" name="TextBox 4">
            <a:extLst>
              <a:ext uri="{FF2B5EF4-FFF2-40B4-BE49-F238E27FC236}">
                <a16:creationId xmlns:a16="http://schemas.microsoft.com/office/drawing/2014/main" id="{EF320DD9-2BD6-4B8A-9FCF-67AE2F6A77D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2322" name="TextBox 439">
            <a:extLst>
              <a:ext uri="{FF2B5EF4-FFF2-40B4-BE49-F238E27FC236}">
                <a16:creationId xmlns:a16="http://schemas.microsoft.com/office/drawing/2014/main" id="{635C0196-65EA-4CFB-80F3-1933AF732E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 dirty="0">
                <a:solidFill>
                  <a:schemeClr val="bg1"/>
                </a:solidFill>
              </a:rPr>
              <a:t>Year 11</a:t>
            </a:r>
          </a:p>
        </p:txBody>
      </p: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81E6F7F7-9A24-42A2-AA77-A342B2D3D036}"/>
              </a:ext>
            </a:extLst>
          </p:cNvPr>
          <p:cNvCxnSpPr>
            <a:cxnSpLocks/>
            <a:stCxn id="2148" idx="1"/>
          </p:cNvCxnSpPr>
          <p:nvPr/>
        </p:nvCxnSpPr>
        <p:spPr>
          <a:xfrm flipH="1" flipV="1">
            <a:off x="1698625" y="15066963"/>
            <a:ext cx="188559" cy="6646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64DB993B-D671-4452-9B9E-58D3262AF2FD}"/>
              </a:ext>
            </a:extLst>
          </p:cNvPr>
          <p:cNvCxnSpPr>
            <a:cxnSpLocks/>
          </p:cNvCxnSpPr>
          <p:nvPr/>
        </p:nvCxnSpPr>
        <p:spPr>
          <a:xfrm flipH="1" flipV="1">
            <a:off x="6254169" y="11607514"/>
            <a:ext cx="14438" cy="14654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0C509828-E007-43DE-87AE-DC2B26A1D445}"/>
              </a:ext>
            </a:extLst>
          </p:cNvPr>
          <p:cNvCxnSpPr>
            <a:cxnSpLocks/>
          </p:cNvCxnSpPr>
          <p:nvPr/>
        </p:nvCxnSpPr>
        <p:spPr>
          <a:xfrm flipH="1">
            <a:off x="8128377" y="10975182"/>
            <a:ext cx="113656" cy="282574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4FD7E7FA-6050-4D56-806B-A7CA617F64BE}"/>
              </a:ext>
            </a:extLst>
          </p:cNvPr>
          <p:cNvCxnSpPr>
            <a:cxnSpLocks/>
          </p:cNvCxnSpPr>
          <p:nvPr/>
        </p:nvCxnSpPr>
        <p:spPr>
          <a:xfrm>
            <a:off x="1178530" y="9383107"/>
            <a:ext cx="333591" cy="9763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72FA82C4-3A7A-4BDC-89EB-35FAEB99E1F9}"/>
              </a:ext>
            </a:extLst>
          </p:cNvPr>
          <p:cNvCxnSpPr>
            <a:cxnSpLocks/>
          </p:cNvCxnSpPr>
          <p:nvPr/>
        </p:nvCxnSpPr>
        <p:spPr>
          <a:xfrm flipV="1">
            <a:off x="2817995" y="9539782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4" name="TextBox 186">
            <a:extLst>
              <a:ext uri="{FF2B5EF4-FFF2-40B4-BE49-F238E27FC236}">
                <a16:creationId xmlns:a16="http://schemas.microsoft.com/office/drawing/2014/main" id="{FAEFEA67-03A8-4600-979F-6183A600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45" y="9144739"/>
            <a:ext cx="9600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Digestive system</a:t>
            </a:r>
          </a:p>
        </p:txBody>
      </p:sp>
      <p:sp>
        <p:nvSpPr>
          <p:cNvPr id="2355" name="TextBox 186">
            <a:extLst>
              <a:ext uri="{FF2B5EF4-FFF2-40B4-BE49-F238E27FC236}">
                <a16:creationId xmlns:a16="http://schemas.microsoft.com/office/drawing/2014/main" id="{72A3A074-02C1-4B75-9F9C-DE3F2FBB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863" y="9665595"/>
            <a:ext cx="10048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u="sng" dirty="0"/>
              <a:t>RP4 Food tests</a:t>
            </a:r>
          </a:p>
        </p:txBody>
      </p:sp>
      <p:sp>
        <p:nvSpPr>
          <p:cNvPr id="2356" name="TextBox 186">
            <a:extLst>
              <a:ext uri="{FF2B5EF4-FFF2-40B4-BE49-F238E27FC236}">
                <a16:creationId xmlns:a16="http://schemas.microsoft.com/office/drawing/2014/main" id="{B445D40C-1A79-441B-A8E7-1557F32C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634" y="9582149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Blood vessels</a:t>
            </a:r>
          </a:p>
        </p:txBody>
      </p:sp>
      <p:sp>
        <p:nvSpPr>
          <p:cNvPr id="2357" name="TextBox 186">
            <a:extLst>
              <a:ext uri="{FF2B5EF4-FFF2-40B4-BE49-F238E27FC236}">
                <a16:creationId xmlns:a16="http://schemas.microsoft.com/office/drawing/2014/main" id="{95B5BD13-DD99-406F-9B53-88D5D3F4F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594" y="8715382"/>
            <a:ext cx="754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Lifestyle and disease</a:t>
            </a:r>
          </a:p>
        </p:txBody>
      </p:sp>
      <p:sp>
        <p:nvSpPr>
          <p:cNvPr id="2361" name="TextBox 356">
            <a:extLst>
              <a:ext uri="{FF2B5EF4-FFF2-40B4-BE49-F238E27FC236}">
                <a16:creationId xmlns:a16="http://schemas.microsoft.com/office/drawing/2014/main" id="{D4A66180-1CEA-4B69-A37C-56A6AA292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363" y="9409113"/>
            <a:ext cx="827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Rate of photosynthesis</a:t>
            </a:r>
          </a:p>
        </p:txBody>
      </p:sp>
      <p:sp>
        <p:nvSpPr>
          <p:cNvPr id="2362" name="TextBox 356">
            <a:extLst>
              <a:ext uri="{FF2B5EF4-FFF2-40B4-BE49-F238E27FC236}">
                <a16:creationId xmlns:a16="http://schemas.microsoft.com/office/drawing/2014/main" id="{C34E1428-213B-487D-A62E-0C547A7D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09" y="8558417"/>
            <a:ext cx="995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RP6 Effect of Light on Photosynthesis</a:t>
            </a:r>
          </a:p>
        </p:txBody>
      </p:sp>
      <p:sp>
        <p:nvSpPr>
          <p:cNvPr id="2363" name="TextBox 356">
            <a:extLst>
              <a:ext uri="{FF2B5EF4-FFF2-40B4-BE49-F238E27FC236}">
                <a16:creationId xmlns:a16="http://schemas.microsoft.com/office/drawing/2014/main" id="{E252D6C4-F464-49A3-BE1D-6C7105EB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488" y="8641340"/>
            <a:ext cx="1025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Maximizing photosynthesis</a:t>
            </a:r>
          </a:p>
        </p:txBody>
      </p:sp>
      <p:sp>
        <p:nvSpPr>
          <p:cNvPr id="2364" name="TextBox 52">
            <a:extLst>
              <a:ext uri="{FF2B5EF4-FFF2-40B4-BE49-F238E27FC236}">
                <a16:creationId xmlns:a16="http://schemas.microsoft.com/office/drawing/2014/main" id="{010C12C7-7B42-4232-AE19-52C337871C0C}"/>
              </a:ext>
            </a:extLst>
          </p:cNvPr>
          <p:cNvSpPr txBox="1">
            <a:spLocks noChangeArrowheads="1"/>
          </p:cNvSpPr>
          <p:nvPr/>
        </p:nvSpPr>
        <p:spPr bwMode="auto">
          <a:xfrm rot="17678236">
            <a:off x="7495558" y="8572643"/>
            <a:ext cx="1839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 Condensed" panose="020B0506020104020203" pitchFamily="34" charset="0"/>
              </a:rPr>
              <a:t>4) Bioenergetics</a:t>
            </a:r>
          </a:p>
        </p:txBody>
      </p: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07789BA4-5900-484C-AC3F-38695F8D88E2}"/>
              </a:ext>
            </a:extLst>
          </p:cNvPr>
          <p:cNvCxnSpPr>
            <a:cxnSpLocks/>
            <a:endCxn id="2288" idx="3"/>
          </p:cNvCxnSpPr>
          <p:nvPr/>
        </p:nvCxnSpPr>
        <p:spPr>
          <a:xfrm flipV="1">
            <a:off x="8253413" y="7836910"/>
            <a:ext cx="179471" cy="8023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Rectangle 616">
            <a:extLst>
              <a:ext uri="{FF2B5EF4-FFF2-40B4-BE49-F238E27FC236}">
                <a16:creationId xmlns:a16="http://schemas.microsoft.com/office/drawing/2014/main" id="{9A62301E-7555-48FD-B9EC-72E160863470}"/>
              </a:ext>
            </a:extLst>
          </p:cNvPr>
          <p:cNvSpPr/>
          <p:nvPr/>
        </p:nvSpPr>
        <p:spPr>
          <a:xfrm>
            <a:off x="3416601" y="6763617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2368" name="TextBox 262">
            <a:extLst>
              <a:ext uri="{FF2B5EF4-FFF2-40B4-BE49-F238E27FC236}">
                <a16:creationId xmlns:a16="http://schemas.microsoft.com/office/drawing/2014/main" id="{EBB070BD-6905-4551-B09B-9A5FC532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640" y="7449322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Contraception</a:t>
            </a:r>
          </a:p>
        </p:txBody>
      </p:sp>
      <p:sp>
        <p:nvSpPr>
          <p:cNvPr id="2369" name="TextBox 356">
            <a:extLst>
              <a:ext uri="{FF2B5EF4-FFF2-40B4-BE49-F238E27FC236}">
                <a16:creationId xmlns:a16="http://schemas.microsoft.com/office/drawing/2014/main" id="{EF7F07AD-07BC-44BB-87B9-6C2E8820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902" y="7429534"/>
            <a:ext cx="6252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Menstrual cycle</a:t>
            </a:r>
          </a:p>
        </p:txBody>
      </p:sp>
      <p:sp>
        <p:nvSpPr>
          <p:cNvPr id="2370" name="TextBox 259">
            <a:extLst>
              <a:ext uri="{FF2B5EF4-FFF2-40B4-BE49-F238E27FC236}">
                <a16:creationId xmlns:a16="http://schemas.microsoft.com/office/drawing/2014/main" id="{66FD7640-9DB7-4A6B-9C0D-E6DFD02B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733" y="7473606"/>
            <a:ext cx="639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Endocrine system</a:t>
            </a:r>
          </a:p>
        </p:txBody>
      </p:sp>
      <p:sp>
        <p:nvSpPr>
          <p:cNvPr id="2371" name="TextBox 256">
            <a:extLst>
              <a:ext uri="{FF2B5EF4-FFF2-40B4-BE49-F238E27FC236}">
                <a16:creationId xmlns:a16="http://schemas.microsoft.com/office/drawing/2014/main" id="{1B0F057A-69BD-44D2-916E-1F765080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768" y="6361338"/>
            <a:ext cx="676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Controlling blood glucose</a:t>
            </a:r>
          </a:p>
        </p:txBody>
      </p: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8D036AD3-6082-4BEC-9581-BABC5E979D7B}"/>
              </a:ext>
            </a:extLst>
          </p:cNvPr>
          <p:cNvCxnSpPr>
            <a:cxnSpLocks/>
          </p:cNvCxnSpPr>
          <p:nvPr/>
        </p:nvCxnSpPr>
        <p:spPr>
          <a:xfrm flipV="1">
            <a:off x="4873875" y="7402855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08B57E8-85BC-44B8-B083-5F797C32026F}"/>
              </a:ext>
            </a:extLst>
          </p:cNvPr>
          <p:cNvCxnSpPr>
            <a:cxnSpLocks/>
          </p:cNvCxnSpPr>
          <p:nvPr/>
        </p:nvCxnSpPr>
        <p:spPr>
          <a:xfrm>
            <a:off x="4980177" y="6496489"/>
            <a:ext cx="4763" cy="4349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2503F243-F17B-41A5-A804-7A59A9ACC557}"/>
              </a:ext>
            </a:extLst>
          </p:cNvPr>
          <p:cNvCxnSpPr>
            <a:cxnSpLocks/>
          </p:cNvCxnSpPr>
          <p:nvPr/>
        </p:nvCxnSpPr>
        <p:spPr>
          <a:xfrm flipH="1">
            <a:off x="4481541" y="6566710"/>
            <a:ext cx="3175" cy="3841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D395C792-ADC9-4007-A492-DD1A113A3987}"/>
              </a:ext>
            </a:extLst>
          </p:cNvPr>
          <p:cNvCxnSpPr>
            <a:cxnSpLocks/>
          </p:cNvCxnSpPr>
          <p:nvPr/>
        </p:nvCxnSpPr>
        <p:spPr>
          <a:xfrm flipV="1">
            <a:off x="5374308" y="7394231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DC9A87BB-1945-4E76-87CB-3D8AB0CB4817}"/>
              </a:ext>
            </a:extLst>
          </p:cNvPr>
          <p:cNvCxnSpPr>
            <a:cxnSpLocks/>
          </p:cNvCxnSpPr>
          <p:nvPr/>
        </p:nvCxnSpPr>
        <p:spPr>
          <a:xfrm flipV="1">
            <a:off x="5879133" y="7356131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DCCE7C41-3CC9-4AD6-BFBB-187C1ED898C0}"/>
              </a:ext>
            </a:extLst>
          </p:cNvPr>
          <p:cNvCxnSpPr>
            <a:cxnSpLocks/>
          </p:cNvCxnSpPr>
          <p:nvPr/>
        </p:nvCxnSpPr>
        <p:spPr>
          <a:xfrm>
            <a:off x="5433095" y="6564135"/>
            <a:ext cx="3641" cy="32443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8" name="TextBox 262">
            <a:extLst>
              <a:ext uri="{FF2B5EF4-FFF2-40B4-BE49-F238E27FC236}">
                <a16:creationId xmlns:a16="http://schemas.microsoft.com/office/drawing/2014/main" id="{9BA91557-03B6-402B-AB6C-5A54BCC7B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776" y="6576235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Diabetes</a:t>
            </a:r>
          </a:p>
        </p:txBody>
      </p:sp>
      <p:sp>
        <p:nvSpPr>
          <p:cNvPr id="2379" name="TextBox 262">
            <a:extLst>
              <a:ext uri="{FF2B5EF4-FFF2-40B4-BE49-F238E27FC236}">
                <a16:creationId xmlns:a16="http://schemas.microsoft.com/office/drawing/2014/main" id="{CCE443B7-0829-4031-8802-8CDFD893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850" y="7403142"/>
            <a:ext cx="5120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Fertility and IVF</a:t>
            </a:r>
          </a:p>
        </p:txBody>
      </p:sp>
      <p:sp>
        <p:nvSpPr>
          <p:cNvPr id="2380" name="TextBox 329">
            <a:extLst>
              <a:ext uri="{FF2B5EF4-FFF2-40B4-BE49-F238E27FC236}">
                <a16:creationId xmlns:a16="http://schemas.microsoft.com/office/drawing/2014/main" id="{A160C0DE-5F0C-40F6-AE3D-552081F2B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511" y="7389817"/>
            <a:ext cx="87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Sexual and asexual reproduction</a:t>
            </a:r>
          </a:p>
        </p:txBody>
      </p:sp>
      <p:sp>
        <p:nvSpPr>
          <p:cNvPr id="2381" name="TextBox 329">
            <a:extLst>
              <a:ext uri="{FF2B5EF4-FFF2-40B4-BE49-F238E27FC236}">
                <a16:creationId xmlns:a16="http://schemas.microsoft.com/office/drawing/2014/main" id="{AB006E7C-24C6-413B-B751-99B0ED766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766" y="6600204"/>
            <a:ext cx="873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Meiosis</a:t>
            </a:r>
          </a:p>
        </p:txBody>
      </p:sp>
      <p:sp>
        <p:nvSpPr>
          <p:cNvPr id="2382" name="TextBox 329">
            <a:extLst>
              <a:ext uri="{FF2B5EF4-FFF2-40B4-BE49-F238E27FC236}">
                <a16:creationId xmlns:a16="http://schemas.microsoft.com/office/drawing/2014/main" id="{505404E6-AF9E-43FA-B208-6A82EC7A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622" y="7392536"/>
            <a:ext cx="8731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 genome</a:t>
            </a:r>
          </a:p>
        </p:txBody>
      </p:sp>
      <p:sp>
        <p:nvSpPr>
          <p:cNvPr id="2383" name="TextBox 329">
            <a:extLst>
              <a:ext uri="{FF2B5EF4-FFF2-40B4-BE49-F238E27FC236}">
                <a16:creationId xmlns:a16="http://schemas.microsoft.com/office/drawing/2014/main" id="{62DC8173-8942-4D7B-8FB2-E33808BF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940" y="7498771"/>
            <a:ext cx="873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DNA structure</a:t>
            </a:r>
          </a:p>
        </p:txBody>
      </p:sp>
      <p:sp>
        <p:nvSpPr>
          <p:cNvPr id="2384" name="TextBox 331">
            <a:extLst>
              <a:ext uri="{FF2B5EF4-FFF2-40B4-BE49-F238E27FC236}">
                <a16:creationId xmlns:a16="http://schemas.microsoft.com/office/drawing/2014/main" id="{C6454FAD-7D39-434D-BAE9-6C0F54E8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3" y="6643686"/>
            <a:ext cx="847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Genetic disorders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97B6D065-615F-4A42-B128-E143E3A42DAA}"/>
              </a:ext>
            </a:extLst>
          </p:cNvPr>
          <p:cNvCxnSpPr>
            <a:cxnSpLocks/>
            <a:stCxn id="879" idx="0"/>
          </p:cNvCxnSpPr>
          <p:nvPr/>
        </p:nvCxnSpPr>
        <p:spPr>
          <a:xfrm>
            <a:off x="779273" y="5112553"/>
            <a:ext cx="553840" cy="7123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306576D6-103D-4337-8F1F-BAC501FD41B0}"/>
              </a:ext>
            </a:extLst>
          </p:cNvPr>
          <p:cNvCxnSpPr>
            <a:cxnSpLocks/>
          </p:cNvCxnSpPr>
          <p:nvPr/>
        </p:nvCxnSpPr>
        <p:spPr>
          <a:xfrm>
            <a:off x="561463" y="5936224"/>
            <a:ext cx="540774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40368A07-2336-45E4-B19E-49D53D2E27BA}"/>
              </a:ext>
            </a:extLst>
          </p:cNvPr>
          <p:cNvCxnSpPr>
            <a:cxnSpLocks/>
          </p:cNvCxnSpPr>
          <p:nvPr/>
        </p:nvCxnSpPr>
        <p:spPr>
          <a:xfrm flipH="1" flipV="1">
            <a:off x="1667605" y="5575640"/>
            <a:ext cx="319945" cy="20251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E9D7F319-4A18-40DD-B99E-4C41E6621DCB}"/>
              </a:ext>
            </a:extLst>
          </p:cNvPr>
          <p:cNvCxnSpPr>
            <a:cxnSpLocks/>
          </p:cNvCxnSpPr>
          <p:nvPr/>
        </p:nvCxnSpPr>
        <p:spPr>
          <a:xfrm>
            <a:off x="1212289" y="4422979"/>
            <a:ext cx="374647" cy="42882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2A322E45-ACA3-48D6-9C4A-E47688AC21B1}"/>
              </a:ext>
            </a:extLst>
          </p:cNvPr>
          <p:cNvCxnSpPr>
            <a:cxnSpLocks/>
            <a:stCxn id="2393" idx="0"/>
          </p:cNvCxnSpPr>
          <p:nvPr/>
        </p:nvCxnSpPr>
        <p:spPr>
          <a:xfrm flipH="1" flipV="1">
            <a:off x="1950314" y="5227640"/>
            <a:ext cx="236814" cy="21238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id="{E7677CC6-925B-4B1C-B803-E6D763D90C1A}"/>
              </a:ext>
            </a:extLst>
          </p:cNvPr>
          <p:cNvCxnSpPr>
            <a:cxnSpLocks/>
          </p:cNvCxnSpPr>
          <p:nvPr/>
        </p:nvCxnSpPr>
        <p:spPr>
          <a:xfrm>
            <a:off x="2006601" y="4269580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3" name="TextBox 341">
            <a:extLst>
              <a:ext uri="{FF2B5EF4-FFF2-40B4-BE49-F238E27FC236}">
                <a16:creationId xmlns:a16="http://schemas.microsoft.com/office/drawing/2014/main" id="{6AAF05BD-032C-4F1E-B03B-0DE0CB89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478" y="5440020"/>
            <a:ext cx="749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Genetic engineering</a:t>
            </a:r>
          </a:p>
        </p:txBody>
      </p:sp>
      <p:sp>
        <p:nvSpPr>
          <p:cNvPr id="2394" name="TextBox 341">
            <a:extLst>
              <a:ext uri="{FF2B5EF4-FFF2-40B4-BE49-F238E27FC236}">
                <a16:creationId xmlns:a16="http://schemas.microsoft.com/office/drawing/2014/main" id="{C78C23D8-2C6E-482B-8541-49A294BB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3969449"/>
            <a:ext cx="77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Ethics of genetic engineering</a:t>
            </a:r>
          </a:p>
        </p:txBody>
      </p: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1666D8ED-73DD-406F-BFB8-BF7157FE4A61}"/>
              </a:ext>
            </a:extLst>
          </p:cNvPr>
          <p:cNvCxnSpPr>
            <a:cxnSpLocks/>
          </p:cNvCxnSpPr>
          <p:nvPr/>
        </p:nvCxnSpPr>
        <p:spPr>
          <a:xfrm flipV="1">
            <a:off x="2819552" y="5083958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A8C5ECE1-AB43-4063-9158-396F84CA4178}"/>
              </a:ext>
            </a:extLst>
          </p:cNvPr>
          <p:cNvCxnSpPr>
            <a:cxnSpLocks/>
          </p:cNvCxnSpPr>
          <p:nvPr/>
        </p:nvCxnSpPr>
        <p:spPr>
          <a:xfrm flipV="1">
            <a:off x="3347304" y="5094287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7" name="TextBox 341">
            <a:extLst>
              <a:ext uri="{FF2B5EF4-FFF2-40B4-BE49-F238E27FC236}">
                <a16:creationId xmlns:a16="http://schemas.microsoft.com/office/drawing/2014/main" id="{76737BCD-5541-4014-9C0B-0A4A67AC5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358" y="5168885"/>
            <a:ext cx="633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History of genetics</a:t>
            </a:r>
          </a:p>
        </p:txBody>
      </p:sp>
      <p:sp>
        <p:nvSpPr>
          <p:cNvPr id="2399" name="TextBox 351">
            <a:extLst>
              <a:ext uri="{FF2B5EF4-FFF2-40B4-BE49-F238E27FC236}">
                <a16:creationId xmlns:a16="http://schemas.microsoft.com/office/drawing/2014/main" id="{675FA418-8D41-4EED-90E2-13EC51A8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291" y="4268970"/>
            <a:ext cx="744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Evidence for evolution</a:t>
            </a:r>
          </a:p>
        </p:txBody>
      </p: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4EBEF997-D491-4E52-BF2D-1EDCC320068C}"/>
              </a:ext>
            </a:extLst>
          </p:cNvPr>
          <p:cNvCxnSpPr>
            <a:cxnSpLocks/>
          </p:cNvCxnSpPr>
          <p:nvPr/>
        </p:nvCxnSpPr>
        <p:spPr>
          <a:xfrm flipV="1">
            <a:off x="3748117" y="5005387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1" name="TextBox 351">
            <a:extLst>
              <a:ext uri="{FF2B5EF4-FFF2-40B4-BE49-F238E27FC236}">
                <a16:creationId xmlns:a16="http://schemas.microsoft.com/office/drawing/2014/main" id="{074D1218-DBF0-44FE-89CE-F2490D9DFBB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515520" y="5418487"/>
            <a:ext cx="744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Classification</a:t>
            </a:r>
          </a:p>
        </p:txBody>
      </p:sp>
      <p:sp>
        <p:nvSpPr>
          <p:cNvPr id="2402" name="TextBox 345">
            <a:extLst>
              <a:ext uri="{FF2B5EF4-FFF2-40B4-BE49-F238E27FC236}">
                <a16:creationId xmlns:a16="http://schemas.microsoft.com/office/drawing/2014/main" id="{49F2AF35-9A44-4189-A909-704468250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033" y="4152670"/>
            <a:ext cx="88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Antibiotic resistant bacteria</a:t>
            </a:r>
          </a:p>
        </p:txBody>
      </p: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2019E612-F4CA-4EA9-9A24-95B8EF89E9C7}"/>
              </a:ext>
            </a:extLst>
          </p:cNvPr>
          <p:cNvCxnSpPr>
            <a:cxnSpLocks/>
          </p:cNvCxnSpPr>
          <p:nvPr/>
        </p:nvCxnSpPr>
        <p:spPr>
          <a:xfrm>
            <a:off x="2580720" y="4246332"/>
            <a:ext cx="1588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45EF4783-DC08-404D-A0D9-F25EE4E782DB}"/>
              </a:ext>
            </a:extLst>
          </p:cNvPr>
          <p:cNvCxnSpPr>
            <a:cxnSpLocks/>
          </p:cNvCxnSpPr>
          <p:nvPr/>
        </p:nvCxnSpPr>
        <p:spPr>
          <a:xfrm>
            <a:off x="3096658" y="4241570"/>
            <a:ext cx="1587" cy="40798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" name="Rectangle 657">
            <a:extLst>
              <a:ext uri="{FF2B5EF4-FFF2-40B4-BE49-F238E27FC236}">
                <a16:creationId xmlns:a16="http://schemas.microsoft.com/office/drawing/2014/main" id="{0325A65B-233E-4690-9C6C-886C80010CCB}"/>
              </a:ext>
            </a:extLst>
          </p:cNvPr>
          <p:cNvSpPr/>
          <p:nvPr/>
        </p:nvSpPr>
        <p:spPr>
          <a:xfrm>
            <a:off x="3957211" y="4451349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 dirty="0"/>
          </a:p>
        </p:txBody>
      </p:sp>
      <p:sp>
        <p:nvSpPr>
          <p:cNvPr id="2406" name="TextBox 52">
            <a:extLst>
              <a:ext uri="{FF2B5EF4-FFF2-40B4-BE49-F238E27FC236}">
                <a16:creationId xmlns:a16="http://schemas.microsoft.com/office/drawing/2014/main" id="{0C98F483-4D0B-46FF-9910-F0F56928E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398" y="4637237"/>
            <a:ext cx="1368425" cy="461665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7) Ecology</a:t>
            </a:r>
          </a:p>
        </p:txBody>
      </p:sp>
      <p:sp>
        <p:nvSpPr>
          <p:cNvPr id="2407" name="TextBox 351">
            <a:extLst>
              <a:ext uri="{FF2B5EF4-FFF2-40B4-BE49-F238E27FC236}">
                <a16:creationId xmlns:a16="http://schemas.microsoft.com/office/drawing/2014/main" id="{AFE687A5-3B0A-459C-A06D-1E4406466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803" y="5188744"/>
            <a:ext cx="744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Transfer of Biomass</a:t>
            </a:r>
          </a:p>
        </p:txBody>
      </p: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B89206E2-2E14-499E-964D-BE58356362E3}"/>
              </a:ext>
            </a:extLst>
          </p:cNvPr>
          <p:cNvCxnSpPr>
            <a:cxnSpLocks/>
          </p:cNvCxnSpPr>
          <p:nvPr/>
        </p:nvCxnSpPr>
        <p:spPr>
          <a:xfrm flipV="1">
            <a:off x="6791579" y="5156234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9" name="TextBox 351">
            <a:extLst>
              <a:ext uri="{FF2B5EF4-FFF2-40B4-BE49-F238E27FC236}">
                <a16:creationId xmlns:a16="http://schemas.microsoft.com/office/drawing/2014/main" id="{9D3BA643-A5D4-48A3-8D65-E3D9CA4D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8393" y="5140246"/>
            <a:ext cx="962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Factors affecting food security </a:t>
            </a:r>
          </a:p>
        </p:txBody>
      </p: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094D57A9-87F5-4ECC-8CD7-87971140D651}"/>
              </a:ext>
            </a:extLst>
          </p:cNvPr>
          <p:cNvCxnSpPr>
            <a:cxnSpLocks/>
          </p:cNvCxnSpPr>
          <p:nvPr/>
        </p:nvCxnSpPr>
        <p:spPr>
          <a:xfrm flipV="1">
            <a:off x="7479990" y="5165435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1" name="TextBox 345">
            <a:extLst>
              <a:ext uri="{FF2B5EF4-FFF2-40B4-BE49-F238E27FC236}">
                <a16:creationId xmlns:a16="http://schemas.microsoft.com/office/drawing/2014/main" id="{A5418683-A96A-4EF4-A4D5-3E778D50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19" y="4218937"/>
            <a:ext cx="670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Trophic levels</a:t>
            </a:r>
          </a:p>
        </p:txBody>
      </p: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7A1700AD-DC54-4AE4-AEC0-F9A048D1BE31}"/>
              </a:ext>
            </a:extLst>
          </p:cNvPr>
          <p:cNvCxnSpPr>
            <a:cxnSpLocks/>
          </p:cNvCxnSpPr>
          <p:nvPr/>
        </p:nvCxnSpPr>
        <p:spPr>
          <a:xfrm>
            <a:off x="7571184" y="4294565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D848EA19-FA1C-405E-86AA-2527F1831FB3}"/>
              </a:ext>
            </a:extLst>
          </p:cNvPr>
          <p:cNvCxnSpPr>
            <a:cxnSpLocks/>
          </p:cNvCxnSpPr>
          <p:nvPr/>
        </p:nvCxnSpPr>
        <p:spPr>
          <a:xfrm>
            <a:off x="8188966" y="4408653"/>
            <a:ext cx="265122" cy="19617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4" name="TextBox 345">
            <a:extLst>
              <a:ext uri="{FF2B5EF4-FFF2-40B4-BE49-F238E27FC236}">
                <a16:creationId xmlns:a16="http://schemas.microsoft.com/office/drawing/2014/main" id="{B8AEFECD-4CA9-4758-B6D6-85F98107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5084" y="4080970"/>
            <a:ext cx="884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Farming techniques</a:t>
            </a:r>
          </a:p>
        </p:txBody>
      </p: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CDA9B78B-D94C-49B6-8485-190C6106B046}"/>
              </a:ext>
            </a:extLst>
          </p:cNvPr>
          <p:cNvCxnSpPr>
            <a:cxnSpLocks/>
          </p:cNvCxnSpPr>
          <p:nvPr/>
        </p:nvCxnSpPr>
        <p:spPr>
          <a:xfrm flipH="1" flipV="1">
            <a:off x="8400550" y="5080034"/>
            <a:ext cx="189114" cy="27146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7" name="TextBox 351">
            <a:extLst>
              <a:ext uri="{FF2B5EF4-FFF2-40B4-BE49-F238E27FC236}">
                <a16:creationId xmlns:a16="http://schemas.microsoft.com/office/drawing/2014/main" id="{58F0E68B-9B98-4D48-B35C-FD8431AE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926" y="5080034"/>
            <a:ext cx="86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Sustainable food production </a:t>
            </a:r>
          </a:p>
        </p:txBody>
      </p:sp>
      <p:pic>
        <p:nvPicPr>
          <p:cNvPr id="2446" name="Picture 730">
            <a:extLst>
              <a:ext uri="{FF2B5EF4-FFF2-40B4-BE49-F238E27FC236}">
                <a16:creationId xmlns:a16="http://schemas.microsoft.com/office/drawing/2014/main" id="{BC867CB4-4D67-4EBE-9156-0CCE0B7BF31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91" y="6232506"/>
            <a:ext cx="2714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" name="Graphic 34" descr="Heart organ">
            <a:extLst>
              <a:ext uri="{FF2B5EF4-FFF2-40B4-BE49-F238E27FC236}">
                <a16:creationId xmlns:a16="http://schemas.microsoft.com/office/drawing/2014/main" id="{72ABA729-FC95-40B5-864B-2C0F4F284D8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09" y="8204654"/>
            <a:ext cx="520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9" name="Graphic 38" descr="Lungs">
            <a:extLst>
              <a:ext uri="{FF2B5EF4-FFF2-40B4-BE49-F238E27FC236}">
                <a16:creationId xmlns:a16="http://schemas.microsoft.com/office/drawing/2014/main" id="{A5845E1C-2A76-4384-832B-1412D27E40F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41" y="8206581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75E6D30-F7DE-4BAD-A993-21D387931A17}"/>
              </a:ext>
            </a:extLst>
          </p:cNvPr>
          <p:cNvGrpSpPr/>
          <p:nvPr/>
        </p:nvGrpSpPr>
        <p:grpSpPr>
          <a:xfrm>
            <a:off x="5230452" y="14673095"/>
            <a:ext cx="752475" cy="843987"/>
            <a:chOff x="8883650" y="10918825"/>
            <a:chExt cx="752475" cy="843987"/>
          </a:xfrm>
        </p:grpSpPr>
        <p:sp>
          <p:nvSpPr>
            <p:cNvPr id="2154" name="TextBox 189">
              <a:extLst>
                <a:ext uri="{FF2B5EF4-FFF2-40B4-BE49-F238E27FC236}">
                  <a16:creationId xmlns:a16="http://schemas.microsoft.com/office/drawing/2014/main" id="{90AEB1E9-F4D5-473D-A16B-CDB561C94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3650" y="11547368"/>
              <a:ext cx="7524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Microscopy</a:t>
              </a:r>
            </a:p>
          </p:txBody>
        </p:sp>
        <p:pic>
          <p:nvPicPr>
            <p:cNvPr id="2450" name="Graphic 48" descr="Microscope">
              <a:extLst>
                <a:ext uri="{FF2B5EF4-FFF2-40B4-BE49-F238E27FC236}">
                  <a16:creationId xmlns:a16="http://schemas.microsoft.com/office/drawing/2014/main" id="{5E8016E7-FEC9-4350-B7A5-8DE7993DB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894" y="10918825"/>
              <a:ext cx="677862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48280D-72C7-4C57-9C79-0E4A4BF35B5F}"/>
              </a:ext>
            </a:extLst>
          </p:cNvPr>
          <p:cNvGrpSpPr/>
          <p:nvPr/>
        </p:nvGrpSpPr>
        <p:grpSpPr>
          <a:xfrm>
            <a:off x="9983" y="13537397"/>
            <a:ext cx="942727" cy="690757"/>
            <a:chOff x="3175160" y="16124268"/>
            <a:chExt cx="942727" cy="690757"/>
          </a:xfrm>
        </p:grpSpPr>
        <p:sp>
          <p:nvSpPr>
            <p:cNvPr id="2239" name="TextBox 196">
              <a:extLst>
                <a:ext uri="{FF2B5EF4-FFF2-40B4-BE49-F238E27FC236}">
                  <a16:creationId xmlns:a16="http://schemas.microsoft.com/office/drawing/2014/main" id="{90782A11-1AD9-4B0C-9935-6104E25FB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160" y="16124268"/>
              <a:ext cx="79896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Development of a fetus</a:t>
              </a:r>
            </a:p>
          </p:txBody>
        </p:sp>
        <p:pic>
          <p:nvPicPr>
            <p:cNvPr id="2454" name="Graphic 476" descr="Baby">
              <a:extLst>
                <a:ext uri="{FF2B5EF4-FFF2-40B4-BE49-F238E27FC236}">
                  <a16:creationId xmlns:a16="http://schemas.microsoft.com/office/drawing/2014/main" id="{5ACDD4EB-B703-4C0F-A0C0-1DD77A0C0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962" y="16272100"/>
              <a:ext cx="5429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5" name="Graphic 486" descr="Brain">
            <a:extLst>
              <a:ext uri="{FF2B5EF4-FFF2-40B4-BE49-F238E27FC236}">
                <a16:creationId xmlns:a16="http://schemas.microsoft.com/office/drawing/2014/main" id="{A71F907B-310E-414C-8C5E-44EAF324DED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56" y="6151850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" name="Graphic 517" descr="Leaf">
            <a:extLst>
              <a:ext uri="{FF2B5EF4-FFF2-40B4-BE49-F238E27FC236}">
                <a16:creationId xmlns:a16="http://schemas.microsoft.com/office/drawing/2014/main" id="{06391144-9DAA-44E1-ADB5-E2A2AF3E86A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813" y="9086850"/>
            <a:ext cx="49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" name="Graphic 21" descr="First aid kit">
            <a:extLst>
              <a:ext uri="{FF2B5EF4-FFF2-40B4-BE49-F238E27FC236}">
                <a16:creationId xmlns:a16="http://schemas.microsoft.com/office/drawing/2014/main" id="{B1AA9C0C-B064-4B91-90F9-3C15A85BA29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38" y="10076539"/>
            <a:ext cx="46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" name="Picture 18" descr="Image result for kidney icon">
            <a:extLst>
              <a:ext uri="{FF2B5EF4-FFF2-40B4-BE49-F238E27FC236}">
                <a16:creationId xmlns:a16="http://schemas.microsoft.com/office/drawing/2014/main" id="{D42DD6F4-1E0D-449F-978A-BADA5F33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94" y="6194425"/>
            <a:ext cx="441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9" name="Picture 32">
            <a:extLst>
              <a:ext uri="{FF2B5EF4-FFF2-40B4-BE49-F238E27FC236}">
                <a16:creationId xmlns:a16="http://schemas.microsoft.com/office/drawing/2014/main" id="{1BCF503C-75CB-4BCB-944C-356489CC23BE}"/>
              </a:ext>
            </a:extLst>
          </p:cNvPr>
          <p:cNvPicPr>
            <a:picLocks noChangeAspect="1"/>
          </p:cNvPicPr>
          <p:nvPr/>
        </p:nvPicPr>
        <p:blipFill>
          <a:blip r:embed="rId4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0"/>
          <a:stretch>
            <a:fillRect/>
          </a:stretch>
        </p:blipFill>
        <p:spPr bwMode="auto">
          <a:xfrm>
            <a:off x="3066615" y="8506495"/>
            <a:ext cx="307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0" name="Picture 33">
            <a:extLst>
              <a:ext uri="{FF2B5EF4-FFF2-40B4-BE49-F238E27FC236}">
                <a16:creationId xmlns:a16="http://schemas.microsoft.com/office/drawing/2014/main" id="{EF8067E5-0CF1-48C3-9E8C-AA62FC15423B}"/>
              </a:ext>
            </a:extLst>
          </p:cNvPr>
          <p:cNvPicPr>
            <a:picLocks noChangeAspect="1"/>
          </p:cNvPicPr>
          <p:nvPr/>
        </p:nvPicPr>
        <p:blipFill>
          <a:blip r:embed="rId4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42" y="5224827"/>
            <a:ext cx="362389" cy="30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7" name="Picture 47">
            <a:extLst>
              <a:ext uri="{FF2B5EF4-FFF2-40B4-BE49-F238E27FC236}">
                <a16:creationId xmlns:a16="http://schemas.microsoft.com/office/drawing/2014/main" id="{5FB389C7-EAA3-4D1D-8B64-F4370B0BAD95}"/>
              </a:ext>
            </a:extLst>
          </p:cNvPr>
          <p:cNvPicPr>
            <a:picLocks noChangeAspect="1"/>
          </p:cNvPicPr>
          <p:nvPr/>
        </p:nvPicPr>
        <p:blipFill>
          <a:blip r:embed="rId4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1764">
            <a:off x="7126288" y="7753350"/>
            <a:ext cx="457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" name="Picture 48">
            <a:extLst>
              <a:ext uri="{FF2B5EF4-FFF2-40B4-BE49-F238E27FC236}">
                <a16:creationId xmlns:a16="http://schemas.microsoft.com/office/drawing/2014/main" id="{C97434BD-6AA5-475B-BD56-7AF94D46A432}"/>
              </a:ext>
            </a:extLst>
          </p:cNvPr>
          <p:cNvPicPr>
            <a:picLocks noChangeAspect="1"/>
          </p:cNvPicPr>
          <p:nvPr/>
        </p:nvPicPr>
        <p:blipFill>
          <a:blip r:embed="rId4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4" y="7726006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9" name="Picture 49">
            <a:extLst>
              <a:ext uri="{FF2B5EF4-FFF2-40B4-BE49-F238E27FC236}">
                <a16:creationId xmlns:a16="http://schemas.microsoft.com/office/drawing/2014/main" id="{3CDFC742-DEC5-4709-9D78-9B9CFC70FD7D}"/>
              </a:ext>
            </a:extLst>
          </p:cNvPr>
          <p:cNvPicPr>
            <a:picLocks noChangeAspect="1"/>
          </p:cNvPicPr>
          <p:nvPr/>
        </p:nvPicPr>
        <p:blipFill>
          <a:blip r:embed="rId4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42" y="7734086"/>
            <a:ext cx="711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0" name="Picture 50">
            <a:extLst>
              <a:ext uri="{FF2B5EF4-FFF2-40B4-BE49-F238E27FC236}">
                <a16:creationId xmlns:a16="http://schemas.microsoft.com/office/drawing/2014/main" id="{3A786F63-32B9-4BA1-98E9-8D9C8F943840}"/>
              </a:ext>
            </a:extLst>
          </p:cNvPr>
          <p:cNvPicPr>
            <a:picLocks noChangeAspect="1"/>
          </p:cNvPicPr>
          <p:nvPr/>
        </p:nvPicPr>
        <p:blipFill>
          <a:blip r:embed="rId4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01" y="614602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1" name="Picture 51">
            <a:extLst>
              <a:ext uri="{FF2B5EF4-FFF2-40B4-BE49-F238E27FC236}">
                <a16:creationId xmlns:a16="http://schemas.microsoft.com/office/drawing/2014/main" id="{4949D1B2-31B2-4C84-8704-F2FAAB5CDAF9}"/>
              </a:ext>
            </a:extLst>
          </p:cNvPr>
          <p:cNvPicPr>
            <a:picLocks noChangeAspect="1"/>
          </p:cNvPicPr>
          <p:nvPr/>
        </p:nvPicPr>
        <p:blipFill>
          <a:blip r:embed="rId4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57" y="7638840"/>
            <a:ext cx="446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2" name="Picture 52">
            <a:extLst>
              <a:ext uri="{FF2B5EF4-FFF2-40B4-BE49-F238E27FC236}">
                <a16:creationId xmlns:a16="http://schemas.microsoft.com/office/drawing/2014/main" id="{8FB48E62-7DE8-4A3F-8026-44AF59CDB493}"/>
              </a:ext>
            </a:extLst>
          </p:cNvPr>
          <p:cNvPicPr>
            <a:picLocks noChangeAspect="1"/>
          </p:cNvPicPr>
          <p:nvPr/>
        </p:nvPicPr>
        <p:blipFill>
          <a:blip r:embed="rId4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96" y="7764119"/>
            <a:ext cx="596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4" name="Picture 54">
            <a:extLst>
              <a:ext uri="{FF2B5EF4-FFF2-40B4-BE49-F238E27FC236}">
                <a16:creationId xmlns:a16="http://schemas.microsoft.com/office/drawing/2014/main" id="{BA1207F2-69B0-463C-B661-6CB0C2ADD962}"/>
              </a:ext>
            </a:extLst>
          </p:cNvPr>
          <p:cNvPicPr>
            <a:picLocks noChangeAspect="1"/>
          </p:cNvPicPr>
          <p:nvPr/>
        </p:nvPicPr>
        <p:blipFill>
          <a:blip r:embed="rId4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89" y="6650627"/>
            <a:ext cx="4222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9" name="Picture 59">
            <a:extLst>
              <a:ext uri="{FF2B5EF4-FFF2-40B4-BE49-F238E27FC236}">
                <a16:creationId xmlns:a16="http://schemas.microsoft.com/office/drawing/2014/main" id="{41E8B821-71F3-441F-83A4-202DAC69B15E}"/>
              </a:ext>
            </a:extLst>
          </p:cNvPr>
          <p:cNvPicPr>
            <a:picLocks noChangeAspect="1"/>
          </p:cNvPicPr>
          <p:nvPr/>
        </p:nvPicPr>
        <p:blipFill>
          <a:blip r:embed="rId5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95" y="3764628"/>
            <a:ext cx="8572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0" name="Picture 60">
            <a:extLst>
              <a:ext uri="{FF2B5EF4-FFF2-40B4-BE49-F238E27FC236}">
                <a16:creationId xmlns:a16="http://schemas.microsoft.com/office/drawing/2014/main" id="{87786B45-317F-43D3-8AC8-BE59D3D30EC2}"/>
              </a:ext>
            </a:extLst>
          </p:cNvPr>
          <p:cNvPicPr>
            <a:picLocks noChangeAspect="1"/>
          </p:cNvPicPr>
          <p:nvPr/>
        </p:nvPicPr>
        <p:blipFill>
          <a:blip r:embed="rId5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93" y="4064459"/>
            <a:ext cx="448599" cy="2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1" name="Picture 62">
            <a:extLst>
              <a:ext uri="{FF2B5EF4-FFF2-40B4-BE49-F238E27FC236}">
                <a16:creationId xmlns:a16="http://schemas.microsoft.com/office/drawing/2014/main" id="{BFB55CC1-3D8A-4720-9433-C48A5C481628}"/>
              </a:ext>
            </a:extLst>
          </p:cNvPr>
          <p:cNvPicPr>
            <a:picLocks noChangeAspect="1"/>
          </p:cNvPicPr>
          <p:nvPr/>
        </p:nvPicPr>
        <p:blipFill>
          <a:blip r:embed="rId5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32" y="3653867"/>
            <a:ext cx="6715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2" name="Picture 63">
            <a:extLst>
              <a:ext uri="{FF2B5EF4-FFF2-40B4-BE49-F238E27FC236}">
                <a16:creationId xmlns:a16="http://schemas.microsoft.com/office/drawing/2014/main" id="{3F2B8D71-FD8B-4D60-8ECC-0ACD10CDC44D}"/>
              </a:ext>
            </a:extLst>
          </p:cNvPr>
          <p:cNvPicPr>
            <a:picLocks noChangeAspect="1"/>
          </p:cNvPicPr>
          <p:nvPr/>
        </p:nvPicPr>
        <p:blipFill>
          <a:blip r:embed="rId5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94" y="3337249"/>
            <a:ext cx="5762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85ABAE57-F673-4616-8FA6-E9E97D639365}"/>
              </a:ext>
            </a:extLst>
          </p:cNvPr>
          <p:cNvSpPr/>
          <p:nvPr/>
        </p:nvSpPr>
        <p:spPr>
          <a:xfrm>
            <a:off x="4252800" y="8386079"/>
            <a:ext cx="120650" cy="1238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0B604A02-0C2B-497C-B76E-F8F3BAF58265}"/>
              </a:ext>
            </a:extLst>
          </p:cNvPr>
          <p:cNvSpPr/>
          <p:nvPr/>
        </p:nvSpPr>
        <p:spPr>
          <a:xfrm>
            <a:off x="4357575" y="8428942"/>
            <a:ext cx="136525" cy="16986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12CD6CC0-F5B8-49E4-BE0C-859899371BC1}"/>
              </a:ext>
            </a:extLst>
          </p:cNvPr>
          <p:cNvSpPr/>
          <p:nvPr/>
        </p:nvSpPr>
        <p:spPr>
          <a:xfrm>
            <a:off x="4244862" y="8447992"/>
            <a:ext cx="112713" cy="279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id="{D5E28B7D-446F-4C6B-B9E8-73758A5B2993}"/>
              </a:ext>
            </a:extLst>
          </p:cNvPr>
          <p:cNvSpPr/>
          <p:nvPr/>
        </p:nvSpPr>
        <p:spPr>
          <a:xfrm>
            <a:off x="4300425" y="8584517"/>
            <a:ext cx="122237" cy="1238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B6040D6E-FE19-4F21-9C7C-F8F03C3425E6}"/>
              </a:ext>
            </a:extLst>
          </p:cNvPr>
          <p:cNvSpPr/>
          <p:nvPr/>
        </p:nvSpPr>
        <p:spPr>
          <a:xfrm>
            <a:off x="4314712" y="8268604"/>
            <a:ext cx="85725" cy="2778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2513" name="TextBox 1">
            <a:extLst>
              <a:ext uri="{FF2B5EF4-FFF2-40B4-BE49-F238E27FC236}">
                <a16:creationId xmlns:a16="http://schemas.microsoft.com/office/drawing/2014/main" id="{4EE7F0E5-98B0-47DA-A382-BF25B95B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00050"/>
            <a:ext cx="497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3200" b="1" dirty="0">
                <a:latin typeface="Arial Narrow" panose="020B0606020202030204" pitchFamily="34" charset="0"/>
              </a:rPr>
              <a:t>Biology Learning Journey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EEA50FC-38D0-4B1E-9EB7-C7B7F6E8AD68}"/>
              </a:ext>
            </a:extLst>
          </p:cNvPr>
          <p:cNvCxnSpPr>
            <a:cxnSpLocks/>
          </p:cNvCxnSpPr>
          <p:nvPr/>
        </p:nvCxnSpPr>
        <p:spPr>
          <a:xfrm flipV="1">
            <a:off x="3732213" y="2058988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03CE13F4-01E0-4748-9D81-1AEE041973B3}"/>
              </a:ext>
            </a:extLst>
          </p:cNvPr>
          <p:cNvCxnSpPr>
            <a:cxnSpLocks/>
          </p:cNvCxnSpPr>
          <p:nvPr/>
        </p:nvCxnSpPr>
        <p:spPr>
          <a:xfrm flipV="1">
            <a:off x="5027613" y="2128838"/>
            <a:ext cx="3175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53A89542-8613-4CEE-BC8F-EFDD4B08EC1A}"/>
              </a:ext>
            </a:extLst>
          </p:cNvPr>
          <p:cNvCxnSpPr>
            <a:cxnSpLocks/>
          </p:cNvCxnSpPr>
          <p:nvPr/>
        </p:nvCxnSpPr>
        <p:spPr>
          <a:xfrm flipV="1">
            <a:off x="6161088" y="2114550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B4BB705A-36A2-4B08-A1F3-ACC529B57CB2}"/>
              </a:ext>
            </a:extLst>
          </p:cNvPr>
          <p:cNvCxnSpPr>
            <a:cxnSpLocks/>
          </p:cNvCxnSpPr>
          <p:nvPr/>
        </p:nvCxnSpPr>
        <p:spPr>
          <a:xfrm flipV="1">
            <a:off x="7075488" y="2060575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0" name="Picture 69">
            <a:extLst>
              <a:ext uri="{FF2B5EF4-FFF2-40B4-BE49-F238E27FC236}">
                <a16:creationId xmlns:a16="http://schemas.microsoft.com/office/drawing/2014/main" id="{9C22B899-D891-4D20-836E-EAD2D9961CB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046288"/>
            <a:ext cx="771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2677DD67-4811-40E1-9C27-A1ED3A320269}"/>
              </a:ext>
            </a:extLst>
          </p:cNvPr>
          <p:cNvCxnSpPr>
            <a:cxnSpLocks/>
          </p:cNvCxnSpPr>
          <p:nvPr/>
        </p:nvCxnSpPr>
        <p:spPr>
          <a:xfrm flipH="1">
            <a:off x="1780246" y="6287506"/>
            <a:ext cx="360933" cy="26034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5" name="Picture 84">
            <a:extLst>
              <a:ext uri="{FF2B5EF4-FFF2-40B4-BE49-F238E27FC236}">
                <a16:creationId xmlns:a16="http://schemas.microsoft.com/office/drawing/2014/main" id="{95FEF6C2-6729-4C47-99A0-BADE4270BE3A}"/>
              </a:ext>
            </a:extLst>
          </p:cNvPr>
          <p:cNvPicPr>
            <a:picLocks noChangeAspect="1"/>
          </p:cNvPicPr>
          <p:nvPr/>
        </p:nvPicPr>
        <p:blipFill>
          <a:blip r:embed="rId5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19" y="6294315"/>
            <a:ext cx="365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6" name="Picture 85">
            <a:extLst>
              <a:ext uri="{FF2B5EF4-FFF2-40B4-BE49-F238E27FC236}">
                <a16:creationId xmlns:a16="http://schemas.microsoft.com/office/drawing/2014/main" id="{824EA62C-E17B-4A28-96C4-901E158AD299}"/>
              </a:ext>
            </a:extLst>
          </p:cNvPr>
          <p:cNvPicPr>
            <a:picLocks noChangeAspect="1"/>
          </p:cNvPicPr>
          <p:nvPr/>
        </p:nvPicPr>
        <p:blipFill>
          <a:blip r:embed="rId5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34" y="6378549"/>
            <a:ext cx="200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A9703502-856B-41E2-AE59-4992AAFD768C}"/>
              </a:ext>
            </a:extLst>
          </p:cNvPr>
          <p:cNvGrpSpPr/>
          <p:nvPr/>
        </p:nvGrpSpPr>
        <p:grpSpPr>
          <a:xfrm>
            <a:off x="1763673" y="5955213"/>
            <a:ext cx="501650" cy="73025"/>
            <a:chOff x="1812925" y="5310188"/>
            <a:chExt cx="501650" cy="7302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0D2083F-8AA6-473A-AB45-51631AF22C2D}"/>
                </a:ext>
              </a:extLst>
            </p:cNvPr>
            <p:cNvCxnSpPr/>
            <p:nvPr/>
          </p:nvCxnSpPr>
          <p:spPr>
            <a:xfrm flipV="1">
              <a:off x="1812925" y="5341938"/>
              <a:ext cx="501650" cy="1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2C5E9FD9-4281-4411-8D52-7A291DA3D149}"/>
                </a:ext>
              </a:extLst>
            </p:cNvPr>
            <p:cNvSpPr/>
            <p:nvPr/>
          </p:nvSpPr>
          <p:spPr>
            <a:xfrm>
              <a:off x="1973263" y="5310188"/>
              <a:ext cx="65087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92EFC874-74FA-4A8F-BCD2-2E8C8829DFB2}"/>
                </a:ext>
              </a:extLst>
            </p:cNvPr>
            <p:cNvSpPr/>
            <p:nvPr/>
          </p:nvSpPr>
          <p:spPr>
            <a:xfrm>
              <a:off x="2073275" y="5311775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5AF3E6AB-7FFC-4813-BDFB-F812533E06FA}"/>
                </a:ext>
              </a:extLst>
            </p:cNvPr>
            <p:cNvSpPr/>
            <p:nvPr/>
          </p:nvSpPr>
          <p:spPr>
            <a:xfrm>
              <a:off x="2176463" y="5310188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D78FA779-C561-4BA9-BBBE-E67BAD35F289}"/>
                </a:ext>
              </a:extLst>
            </p:cNvPr>
            <p:cNvSpPr/>
            <p:nvPr/>
          </p:nvSpPr>
          <p:spPr>
            <a:xfrm>
              <a:off x="1870075" y="5313363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</p:grpSp>
      <p:pic>
        <p:nvPicPr>
          <p:cNvPr id="2532" name="Picture 93">
            <a:extLst>
              <a:ext uri="{FF2B5EF4-FFF2-40B4-BE49-F238E27FC236}">
                <a16:creationId xmlns:a16="http://schemas.microsoft.com/office/drawing/2014/main" id="{A968CBC3-8437-4A8E-8E20-0306C951E76C}"/>
              </a:ext>
            </a:extLst>
          </p:cNvPr>
          <p:cNvPicPr>
            <a:picLocks noChangeAspect="1"/>
          </p:cNvPicPr>
          <p:nvPr/>
        </p:nvPicPr>
        <p:blipFill>
          <a:blip r:embed="rId5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70" y="6365323"/>
            <a:ext cx="4064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3" name="Picture 95">
            <a:extLst>
              <a:ext uri="{FF2B5EF4-FFF2-40B4-BE49-F238E27FC236}">
                <a16:creationId xmlns:a16="http://schemas.microsoft.com/office/drawing/2014/main" id="{41BE2405-5A14-4962-B86C-F76E2198D586}"/>
              </a:ext>
            </a:extLst>
          </p:cNvPr>
          <p:cNvPicPr>
            <a:picLocks noChangeAspect="1"/>
          </p:cNvPicPr>
          <p:nvPr/>
        </p:nvPicPr>
        <p:blipFill>
          <a:blip r:embed="rId5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3" y="7543800"/>
            <a:ext cx="503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5" name="Picture 101">
            <a:extLst>
              <a:ext uri="{FF2B5EF4-FFF2-40B4-BE49-F238E27FC236}">
                <a16:creationId xmlns:a16="http://schemas.microsoft.com/office/drawing/2014/main" id="{1A903F70-B730-46B7-8C71-4857C4063C60}"/>
              </a:ext>
            </a:extLst>
          </p:cNvPr>
          <p:cNvPicPr>
            <a:picLocks noChangeAspect="1"/>
          </p:cNvPicPr>
          <p:nvPr/>
        </p:nvPicPr>
        <p:blipFill>
          <a:blip r:embed="rId5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04" y="8310966"/>
            <a:ext cx="299124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6" name="Picture 106">
            <a:extLst>
              <a:ext uri="{FF2B5EF4-FFF2-40B4-BE49-F238E27FC236}">
                <a16:creationId xmlns:a16="http://schemas.microsoft.com/office/drawing/2014/main" id="{9A9F53AF-F4CE-4317-81AE-7615F96431FF}"/>
              </a:ext>
            </a:extLst>
          </p:cNvPr>
          <p:cNvPicPr>
            <a:picLocks noChangeAspect="1"/>
          </p:cNvPicPr>
          <p:nvPr/>
        </p:nvPicPr>
        <p:blipFill>
          <a:blip r:embed="rId6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53" y="9849343"/>
            <a:ext cx="425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F886C6-C500-4DFC-80B6-B84AD72FE950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997515" y="124619"/>
            <a:ext cx="4557648" cy="1277143"/>
          </a:xfrm>
          <a:prstGeom prst="rect">
            <a:avLst/>
          </a:prstGeom>
        </p:spPr>
      </p:pic>
      <p:sp>
        <p:nvSpPr>
          <p:cNvPr id="515" name="TextBox 52">
            <a:extLst>
              <a:ext uri="{FF2B5EF4-FFF2-40B4-BE49-F238E27FC236}">
                <a16:creationId xmlns:a16="http://schemas.microsoft.com/office/drawing/2014/main" id="{C65A4817-D106-4DF5-80A9-700896FE1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021" y="15636434"/>
            <a:ext cx="1420812" cy="461665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Core Biology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804DCB-A470-4D15-9AE8-864CB5CA7F0B}"/>
              </a:ext>
            </a:extLst>
          </p:cNvPr>
          <p:cNvGrpSpPr/>
          <p:nvPr/>
        </p:nvGrpSpPr>
        <p:grpSpPr>
          <a:xfrm>
            <a:off x="1948917" y="12577196"/>
            <a:ext cx="798512" cy="669214"/>
            <a:chOff x="7251228" y="14908213"/>
            <a:chExt cx="798512" cy="66921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0A3D5CD-A365-49AA-B9AA-197616C18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1625" y="14908213"/>
              <a:ext cx="505185" cy="50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6" name="TextBox 99">
              <a:extLst>
                <a:ext uri="{FF2B5EF4-FFF2-40B4-BE49-F238E27FC236}">
                  <a16:creationId xmlns:a16="http://schemas.microsoft.com/office/drawing/2014/main" id="{9613C492-B6C0-41E4-BDBA-1C227855C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1228" y="15238873"/>
              <a:ext cx="7985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Plant reproduction</a:t>
              </a:r>
            </a:p>
          </p:txBody>
        </p:sp>
      </p:grp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F317ED9B-B811-4D36-844C-741021ACDED8}"/>
              </a:ext>
            </a:extLst>
          </p:cNvPr>
          <p:cNvCxnSpPr>
            <a:cxnSpLocks/>
          </p:cNvCxnSpPr>
          <p:nvPr/>
        </p:nvCxnSpPr>
        <p:spPr>
          <a:xfrm>
            <a:off x="7294563" y="15322339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DF0CD752-407C-4EF1-A5D8-8AAB461A319F}"/>
              </a:ext>
            </a:extLst>
          </p:cNvPr>
          <p:cNvCxnSpPr>
            <a:cxnSpLocks/>
          </p:cNvCxnSpPr>
          <p:nvPr/>
        </p:nvCxnSpPr>
        <p:spPr>
          <a:xfrm flipV="1">
            <a:off x="7200127" y="16028263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A471BDDB-1032-4C7D-AA9D-8C5C3B97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41" y="12677673"/>
            <a:ext cx="347614" cy="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95ED0D3-07B4-4676-834A-121365B8C5EE}"/>
              </a:ext>
            </a:extLst>
          </p:cNvPr>
          <p:cNvGrpSpPr/>
          <p:nvPr/>
        </p:nvGrpSpPr>
        <p:grpSpPr>
          <a:xfrm>
            <a:off x="2673767" y="12572446"/>
            <a:ext cx="748755" cy="599253"/>
            <a:chOff x="-2612355" y="12812609"/>
            <a:chExt cx="748755" cy="599253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EFF8E2D9-1DB7-422E-A4E6-1B53C86AC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12355" y="12812609"/>
              <a:ext cx="328862" cy="328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8" name="TextBox 104">
              <a:extLst>
                <a:ext uri="{FF2B5EF4-FFF2-40B4-BE49-F238E27FC236}">
                  <a16:creationId xmlns:a16="http://schemas.microsoft.com/office/drawing/2014/main" id="{C3922B25-2763-4E98-9244-5AA6DDA3C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598612" y="13196418"/>
              <a:ext cx="7350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>
                  <a:cs typeface="Calibri" panose="020F0502020204030204" pitchFamily="34" charset="0"/>
                </a:rPr>
                <a:t>Pollination</a:t>
              </a:r>
            </a:p>
          </p:txBody>
        </p:sp>
      </p:grp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809CB38A-10E0-4A4B-9D30-EEF210815E45}"/>
              </a:ext>
            </a:extLst>
          </p:cNvPr>
          <p:cNvCxnSpPr>
            <a:cxnSpLocks/>
          </p:cNvCxnSpPr>
          <p:nvPr/>
        </p:nvCxnSpPr>
        <p:spPr>
          <a:xfrm>
            <a:off x="5664200" y="15480100"/>
            <a:ext cx="12700" cy="20713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84399838-90AB-4A0C-8987-868BACB0A05F}"/>
              </a:ext>
            </a:extLst>
          </p:cNvPr>
          <p:cNvCxnSpPr>
            <a:cxnSpLocks/>
          </p:cNvCxnSpPr>
          <p:nvPr/>
        </p:nvCxnSpPr>
        <p:spPr>
          <a:xfrm flipV="1">
            <a:off x="6422611" y="16005175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E98FB51F-0AF5-4A2B-97D4-92F1967DD4F4}"/>
              </a:ext>
            </a:extLst>
          </p:cNvPr>
          <p:cNvCxnSpPr>
            <a:cxnSpLocks/>
          </p:cNvCxnSpPr>
          <p:nvPr/>
        </p:nvCxnSpPr>
        <p:spPr>
          <a:xfrm flipV="1">
            <a:off x="5704971" y="15922472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1F2F8DD-C196-4EF4-9A16-1AF5944670E9}"/>
              </a:ext>
            </a:extLst>
          </p:cNvPr>
          <p:cNvGrpSpPr/>
          <p:nvPr/>
        </p:nvGrpSpPr>
        <p:grpSpPr>
          <a:xfrm>
            <a:off x="7022182" y="14734164"/>
            <a:ext cx="832768" cy="784522"/>
            <a:chOff x="5304507" y="16146166"/>
            <a:chExt cx="832768" cy="784522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6886A1C6-66B1-4A3D-B1A8-62A1F43D7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675" y="16321088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7" name="TextBox 99">
              <a:extLst>
                <a:ext uri="{FF2B5EF4-FFF2-40B4-BE49-F238E27FC236}">
                  <a16:creationId xmlns:a16="http://schemas.microsoft.com/office/drawing/2014/main" id="{962BD5B5-3EC6-48FF-849A-4949DCEBC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4507" y="16146166"/>
              <a:ext cx="7985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7 life processes</a:t>
              </a:r>
            </a:p>
          </p:txBody>
        </p:sp>
      </p:grp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C932A635-BE82-4200-87DF-34BEAB250E7F}"/>
              </a:ext>
            </a:extLst>
          </p:cNvPr>
          <p:cNvCxnSpPr>
            <a:cxnSpLocks/>
          </p:cNvCxnSpPr>
          <p:nvPr/>
        </p:nvCxnSpPr>
        <p:spPr>
          <a:xfrm>
            <a:off x="6675589" y="15322921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CCDBF6D-E6E0-4BE3-8D7C-C249345E0332}"/>
              </a:ext>
            </a:extLst>
          </p:cNvPr>
          <p:cNvGrpSpPr/>
          <p:nvPr/>
        </p:nvGrpSpPr>
        <p:grpSpPr>
          <a:xfrm>
            <a:off x="2002590" y="14117744"/>
            <a:ext cx="870594" cy="797664"/>
            <a:chOff x="7117596" y="16120085"/>
            <a:chExt cx="870594" cy="797664"/>
          </a:xfrm>
        </p:grpSpPr>
        <p:pic>
          <p:nvPicPr>
            <p:cNvPr id="2050" name="Picture 520">
              <a:extLst>
                <a:ext uri="{FF2B5EF4-FFF2-40B4-BE49-F238E27FC236}">
                  <a16:creationId xmlns:a16="http://schemas.microsoft.com/office/drawing/2014/main" id="{0B2C9786-A90C-44A5-B88D-E4351F50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8" t="17911" b="-2"/>
            <a:stretch>
              <a:fillRect/>
            </a:stretch>
          </p:blipFill>
          <p:spPr bwMode="auto">
            <a:xfrm>
              <a:off x="7117596" y="16442058"/>
              <a:ext cx="366712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0" name="TextBox 99">
              <a:extLst>
                <a:ext uri="{FF2B5EF4-FFF2-40B4-BE49-F238E27FC236}">
                  <a16:creationId xmlns:a16="http://schemas.microsoft.com/office/drawing/2014/main" id="{8D3FC8C2-B3F6-4738-91BF-59B9478EA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7158" y="16120085"/>
              <a:ext cx="7326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Seed dispersal</a:t>
              </a:r>
            </a:p>
          </p:txBody>
        </p:sp>
        <p:pic>
          <p:nvPicPr>
            <p:cNvPr id="542" name="Picture 517">
              <a:extLst>
                <a:ext uri="{FF2B5EF4-FFF2-40B4-BE49-F238E27FC236}">
                  <a16:creationId xmlns:a16="http://schemas.microsoft.com/office/drawing/2014/main" id="{0426E21A-5127-4A49-8F67-C3FDACE32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294" y="16406158"/>
              <a:ext cx="2425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" name="Picture 517">
              <a:extLst>
                <a:ext uri="{FF2B5EF4-FFF2-40B4-BE49-F238E27FC236}">
                  <a16:creationId xmlns:a16="http://schemas.microsoft.com/office/drawing/2014/main" id="{625A95E5-7133-49EB-998A-DA58B018F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18" y="16448439"/>
              <a:ext cx="336172" cy="46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FDF55E-CA7B-4C5A-9013-5F0EF2B70DBF}"/>
              </a:ext>
            </a:extLst>
          </p:cNvPr>
          <p:cNvGrpSpPr/>
          <p:nvPr/>
        </p:nvGrpSpPr>
        <p:grpSpPr>
          <a:xfrm>
            <a:off x="2400580" y="16353735"/>
            <a:ext cx="1491740" cy="690728"/>
            <a:chOff x="4691573" y="15161683"/>
            <a:chExt cx="1491740" cy="690728"/>
          </a:xfrm>
        </p:grpSpPr>
        <p:pic>
          <p:nvPicPr>
            <p:cNvPr id="532" name="Picture 138">
              <a:extLst>
                <a:ext uri="{FF2B5EF4-FFF2-40B4-BE49-F238E27FC236}">
                  <a16:creationId xmlns:a16="http://schemas.microsoft.com/office/drawing/2014/main" id="{F8B78B2E-9C45-493B-87AC-535AF1E57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" t="-1485" r="21431" b="74814"/>
            <a:stretch/>
          </p:blipFill>
          <p:spPr bwMode="auto">
            <a:xfrm>
              <a:off x="4754660" y="15553962"/>
              <a:ext cx="1121515" cy="29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5" name="Picture 138">
              <a:extLst>
                <a:ext uri="{FF2B5EF4-FFF2-40B4-BE49-F238E27FC236}">
                  <a16:creationId xmlns:a16="http://schemas.microsoft.com/office/drawing/2014/main" id="{30480026-410B-4307-85D6-3249BAE6B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5069" r="21431" b="40238"/>
            <a:stretch/>
          </p:blipFill>
          <p:spPr bwMode="auto">
            <a:xfrm>
              <a:off x="4691573" y="15245463"/>
              <a:ext cx="769944" cy="27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9" name="TextBox 99">
              <a:extLst>
                <a:ext uri="{FF2B5EF4-FFF2-40B4-BE49-F238E27FC236}">
                  <a16:creationId xmlns:a16="http://schemas.microsoft.com/office/drawing/2014/main" id="{A470FC46-2C85-4F40-BB56-821259986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4801" y="15161683"/>
              <a:ext cx="7985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Levels of organisation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637A17-39DC-4D7F-9ADA-93CD062A649D}"/>
              </a:ext>
            </a:extLst>
          </p:cNvPr>
          <p:cNvGrpSpPr/>
          <p:nvPr/>
        </p:nvGrpSpPr>
        <p:grpSpPr>
          <a:xfrm>
            <a:off x="6897353" y="16394372"/>
            <a:ext cx="1345283" cy="768679"/>
            <a:chOff x="-14173" y="14611300"/>
            <a:chExt cx="1345283" cy="768679"/>
          </a:xfrm>
        </p:grpSpPr>
        <p:sp>
          <p:nvSpPr>
            <p:cNvPr id="551" name="TextBox 196">
              <a:extLst>
                <a:ext uri="{FF2B5EF4-FFF2-40B4-BE49-F238E27FC236}">
                  <a16:creationId xmlns:a16="http://schemas.microsoft.com/office/drawing/2014/main" id="{AD099273-B5A7-4D38-9386-08513C7B2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173" y="14611300"/>
              <a:ext cx="13452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Food chains and webs</a:t>
              </a:r>
            </a:p>
          </p:txBody>
        </p:sp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64806747-ABDF-4652-8FA5-1109A3680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26" y="14798960"/>
              <a:ext cx="581019" cy="58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8463A4EF-70EB-4E51-BA57-FBABD922FA14}"/>
              </a:ext>
            </a:extLst>
          </p:cNvPr>
          <p:cNvCxnSpPr>
            <a:cxnSpLocks/>
          </p:cNvCxnSpPr>
          <p:nvPr/>
        </p:nvCxnSpPr>
        <p:spPr>
          <a:xfrm flipV="1">
            <a:off x="1710599" y="15890081"/>
            <a:ext cx="68195" cy="31353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4B3E1C-5CF8-4EA0-8D90-16029BB7553A}"/>
              </a:ext>
            </a:extLst>
          </p:cNvPr>
          <p:cNvGrpSpPr/>
          <p:nvPr/>
        </p:nvGrpSpPr>
        <p:grpSpPr>
          <a:xfrm>
            <a:off x="6552334" y="14086977"/>
            <a:ext cx="1610732" cy="637485"/>
            <a:chOff x="124771" y="16121784"/>
            <a:chExt cx="1610732" cy="637485"/>
          </a:xfrm>
        </p:grpSpPr>
        <p:sp>
          <p:nvSpPr>
            <p:cNvPr id="548" name="TextBox 196">
              <a:extLst>
                <a:ext uri="{FF2B5EF4-FFF2-40B4-BE49-F238E27FC236}">
                  <a16:creationId xmlns:a16="http://schemas.microsoft.com/office/drawing/2014/main" id="{BAE51C10-3DCE-427F-84B3-4AFBAA11C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79" y="16121784"/>
              <a:ext cx="7634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Variation</a:t>
              </a:r>
            </a:p>
          </p:txBody>
        </p:sp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BDF599A2-E855-4030-BD36-ECE93F541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819" y="16272794"/>
              <a:ext cx="486475" cy="48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7DB0B777-0B03-4B06-8139-69711AC22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93" y="16236138"/>
              <a:ext cx="499901" cy="49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A9E29998-92EC-4C35-98E6-8B58628B8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1" y="16185987"/>
              <a:ext cx="431526" cy="43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F44353E4-3C40-4805-B931-11E66055B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260" y="16258124"/>
              <a:ext cx="367243" cy="367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62" name="Straight Connector 561">
            <a:extLst>
              <a:ext uri="{FF2B5EF4-FFF2-40B4-BE49-F238E27FC236}">
                <a16:creationId xmlns:a16="http://schemas.microsoft.com/office/drawing/2014/main" id="{781C00F6-C76D-494E-886C-D3667F25C397}"/>
              </a:ext>
            </a:extLst>
          </p:cNvPr>
          <p:cNvCxnSpPr>
            <a:cxnSpLocks/>
          </p:cNvCxnSpPr>
          <p:nvPr/>
        </p:nvCxnSpPr>
        <p:spPr>
          <a:xfrm flipV="1">
            <a:off x="1078217" y="15558203"/>
            <a:ext cx="327819" cy="24209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7BCE91-861C-4078-90D1-EC3C45A41D24}"/>
              </a:ext>
            </a:extLst>
          </p:cNvPr>
          <p:cNvGrpSpPr/>
          <p:nvPr/>
        </p:nvGrpSpPr>
        <p:grpSpPr>
          <a:xfrm>
            <a:off x="6216861" y="12672034"/>
            <a:ext cx="763495" cy="659936"/>
            <a:chOff x="605677" y="15325802"/>
            <a:chExt cx="763495" cy="659936"/>
          </a:xfrm>
        </p:grpSpPr>
        <p:sp>
          <p:nvSpPr>
            <p:cNvPr id="549" name="TextBox 196">
              <a:extLst>
                <a:ext uri="{FF2B5EF4-FFF2-40B4-BE49-F238E27FC236}">
                  <a16:creationId xmlns:a16="http://schemas.microsoft.com/office/drawing/2014/main" id="{21ADB449-3602-4DDF-923E-6559EA55E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677" y="15770294"/>
              <a:ext cx="7634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Classification</a:t>
              </a:r>
            </a:p>
          </p:txBody>
        </p:sp>
        <p:pic>
          <p:nvPicPr>
            <p:cNvPr id="1056" name="Picture 32">
              <a:extLst>
                <a:ext uri="{FF2B5EF4-FFF2-40B4-BE49-F238E27FC236}">
                  <a16:creationId xmlns:a16="http://schemas.microsoft.com/office/drawing/2014/main" id="{0360BD08-1934-4ED2-80E3-14686DAB3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4" y="15325802"/>
              <a:ext cx="456985" cy="45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E423B2-964E-46C1-8825-D962319BA33A}"/>
              </a:ext>
            </a:extLst>
          </p:cNvPr>
          <p:cNvGrpSpPr/>
          <p:nvPr/>
        </p:nvGrpSpPr>
        <p:grpSpPr>
          <a:xfrm>
            <a:off x="6100827" y="16328665"/>
            <a:ext cx="763495" cy="959693"/>
            <a:chOff x="395" y="13641881"/>
            <a:chExt cx="763495" cy="959693"/>
          </a:xfrm>
        </p:grpSpPr>
        <p:sp>
          <p:nvSpPr>
            <p:cNvPr id="552" name="TextBox 196">
              <a:extLst>
                <a:ext uri="{FF2B5EF4-FFF2-40B4-BE49-F238E27FC236}">
                  <a16:creationId xmlns:a16="http://schemas.microsoft.com/office/drawing/2014/main" id="{98B39099-CF8D-4CA2-8AD1-43194FD42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" y="13641881"/>
              <a:ext cx="7634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Energy in food chains</a:t>
              </a:r>
            </a:p>
          </p:txBody>
        </p:sp>
        <p:pic>
          <p:nvPicPr>
            <p:cNvPr id="1058" name="Picture 34">
              <a:extLst>
                <a:ext uri="{FF2B5EF4-FFF2-40B4-BE49-F238E27FC236}">
                  <a16:creationId xmlns:a16="http://schemas.microsoft.com/office/drawing/2014/main" id="{5FFAEC60-8103-46C3-B60B-BBE6CDE6D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0" y="13994135"/>
              <a:ext cx="607439" cy="607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90BAF213-3E7A-4FED-9BD5-9CCF2BC7ECCE}"/>
              </a:ext>
            </a:extLst>
          </p:cNvPr>
          <p:cNvCxnSpPr>
            <a:cxnSpLocks/>
          </p:cNvCxnSpPr>
          <p:nvPr/>
        </p:nvCxnSpPr>
        <p:spPr>
          <a:xfrm>
            <a:off x="843283" y="14150492"/>
            <a:ext cx="359155" cy="29902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2">
            <a:extLst>
              <a:ext uri="{FF2B5EF4-FFF2-40B4-BE49-F238E27FC236}">
                <a16:creationId xmlns:a16="http://schemas.microsoft.com/office/drawing/2014/main" id="{C2FDC032-764C-4FF0-B95F-00FD65358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13460371"/>
            <a:ext cx="2013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Inheritance</a:t>
            </a:r>
          </a:p>
        </p:txBody>
      </p: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F3FF5F35-E297-46D3-9C7D-52417BC53BB8}"/>
              </a:ext>
            </a:extLst>
          </p:cNvPr>
          <p:cNvCxnSpPr>
            <a:cxnSpLocks/>
          </p:cNvCxnSpPr>
          <p:nvPr/>
        </p:nvCxnSpPr>
        <p:spPr>
          <a:xfrm flipH="1">
            <a:off x="2255937" y="13212335"/>
            <a:ext cx="4763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79C9A5-B432-4014-8786-C700486F3952}"/>
              </a:ext>
            </a:extLst>
          </p:cNvPr>
          <p:cNvGrpSpPr/>
          <p:nvPr/>
        </p:nvGrpSpPr>
        <p:grpSpPr>
          <a:xfrm>
            <a:off x="4031824" y="12444579"/>
            <a:ext cx="706438" cy="831516"/>
            <a:chOff x="2109121" y="12521053"/>
            <a:chExt cx="706438" cy="831516"/>
          </a:xfrm>
        </p:grpSpPr>
        <p:pic>
          <p:nvPicPr>
            <p:cNvPr id="573" name="Graphic 36" descr="Stomach">
              <a:extLst>
                <a:ext uri="{FF2B5EF4-FFF2-40B4-BE49-F238E27FC236}">
                  <a16:creationId xmlns:a16="http://schemas.microsoft.com/office/drawing/2014/main" id="{36ECE117-1D20-4454-9640-277E3F477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916" y="12521053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4" name="TextBox 126">
              <a:extLst>
                <a:ext uri="{FF2B5EF4-FFF2-40B4-BE49-F238E27FC236}">
                  <a16:creationId xmlns:a16="http://schemas.microsoft.com/office/drawing/2014/main" id="{25133F76-867B-4AD3-9883-158A4DBC5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121" y="13014431"/>
              <a:ext cx="7064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Digestive system</a:t>
              </a:r>
            </a:p>
          </p:txBody>
        </p:sp>
      </p:grp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14AB8BE4-9269-4992-8D33-AD78E098855B}"/>
              </a:ext>
            </a:extLst>
          </p:cNvPr>
          <p:cNvCxnSpPr>
            <a:cxnSpLocks/>
          </p:cNvCxnSpPr>
          <p:nvPr/>
        </p:nvCxnSpPr>
        <p:spPr>
          <a:xfrm flipV="1">
            <a:off x="2269541" y="13895597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A8B86C-A1FE-409E-B5DE-40699AD5AE68}"/>
              </a:ext>
            </a:extLst>
          </p:cNvPr>
          <p:cNvGrpSpPr/>
          <p:nvPr/>
        </p:nvGrpSpPr>
        <p:grpSpPr>
          <a:xfrm>
            <a:off x="4019959" y="14064629"/>
            <a:ext cx="777875" cy="718831"/>
            <a:chOff x="2234616" y="13939630"/>
            <a:chExt cx="777875" cy="718831"/>
          </a:xfrm>
        </p:grpSpPr>
        <p:sp>
          <p:nvSpPr>
            <p:cNvPr id="575" name="TextBox 133">
              <a:extLst>
                <a:ext uri="{FF2B5EF4-FFF2-40B4-BE49-F238E27FC236}">
                  <a16:creationId xmlns:a16="http://schemas.microsoft.com/office/drawing/2014/main" id="{27C7ED0E-08CE-40CA-897A-809E641EC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616" y="13939630"/>
              <a:ext cx="7778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Enzymes in digestion</a:t>
              </a:r>
            </a:p>
          </p:txBody>
        </p:sp>
        <p:pic>
          <p:nvPicPr>
            <p:cNvPr id="1060" name="Picture 36">
              <a:extLst>
                <a:ext uri="{FF2B5EF4-FFF2-40B4-BE49-F238E27FC236}">
                  <a16:creationId xmlns:a16="http://schemas.microsoft.com/office/drawing/2014/main" id="{E7527D75-E74A-4A46-A03D-3414F6EBC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86" y="14259730"/>
              <a:ext cx="398731" cy="398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3EBC0B62-FA8C-44DA-85AC-69665DE7FA23}"/>
              </a:ext>
            </a:extLst>
          </p:cNvPr>
          <p:cNvCxnSpPr>
            <a:cxnSpLocks/>
          </p:cNvCxnSpPr>
          <p:nvPr/>
        </p:nvCxnSpPr>
        <p:spPr>
          <a:xfrm flipH="1">
            <a:off x="2965751" y="13131363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68480F-E6EA-4D33-A886-2D7041E12DA5}"/>
              </a:ext>
            </a:extLst>
          </p:cNvPr>
          <p:cNvGrpSpPr/>
          <p:nvPr/>
        </p:nvGrpSpPr>
        <p:grpSpPr>
          <a:xfrm>
            <a:off x="6124068" y="10339078"/>
            <a:ext cx="609238" cy="685371"/>
            <a:chOff x="2731931" y="13069887"/>
            <a:chExt cx="609238" cy="685371"/>
          </a:xfrm>
        </p:grpSpPr>
        <p:sp>
          <p:nvSpPr>
            <p:cNvPr id="577" name="TextBox 126">
              <a:extLst>
                <a:ext uri="{FF2B5EF4-FFF2-40B4-BE49-F238E27FC236}">
                  <a16:creationId xmlns:a16="http://schemas.microsoft.com/office/drawing/2014/main" id="{6D39F683-9517-49DD-B82F-989446E25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931" y="13069887"/>
              <a:ext cx="5986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Healthy diet</a:t>
              </a:r>
            </a:p>
          </p:txBody>
        </p:sp>
        <p:pic>
          <p:nvPicPr>
            <p:cNvPr id="579" name="Picture 18">
              <a:extLst>
                <a:ext uri="{FF2B5EF4-FFF2-40B4-BE49-F238E27FC236}">
                  <a16:creationId xmlns:a16="http://schemas.microsoft.com/office/drawing/2014/main" id="{34BF4011-ED3E-4975-AED2-EEE53DA7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1" t="4607" r="7124" b="6715"/>
            <a:stretch>
              <a:fillRect/>
            </a:stretch>
          </p:blipFill>
          <p:spPr bwMode="auto">
            <a:xfrm>
              <a:off x="2917307" y="13350445"/>
              <a:ext cx="423862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B3E0589A-272E-4A8E-9AD6-F5C57AB3192D}"/>
              </a:ext>
            </a:extLst>
          </p:cNvPr>
          <p:cNvCxnSpPr>
            <a:cxnSpLocks/>
          </p:cNvCxnSpPr>
          <p:nvPr/>
        </p:nvCxnSpPr>
        <p:spPr>
          <a:xfrm flipV="1">
            <a:off x="3249035" y="13866091"/>
            <a:ext cx="168" cy="350026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9" name="Rectangle 588">
            <a:extLst>
              <a:ext uri="{FF2B5EF4-FFF2-40B4-BE49-F238E27FC236}">
                <a16:creationId xmlns:a16="http://schemas.microsoft.com/office/drawing/2014/main" id="{7A4E40C8-6E7E-40CB-9C81-E2DAD43B72C9}"/>
              </a:ext>
            </a:extLst>
          </p:cNvPr>
          <p:cNvSpPr/>
          <p:nvPr/>
        </p:nvSpPr>
        <p:spPr>
          <a:xfrm>
            <a:off x="4000166" y="1320591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 dirty="0"/>
          </a:p>
        </p:txBody>
      </p:sp>
      <p:sp>
        <p:nvSpPr>
          <p:cNvPr id="591" name="TextBox 52">
            <a:extLst>
              <a:ext uri="{FF2B5EF4-FFF2-40B4-BE49-F238E27FC236}">
                <a16:creationId xmlns:a16="http://schemas.microsoft.com/office/drawing/2014/main" id="{ED691153-1F3E-4D90-963E-042BA70DA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735" y="13468350"/>
            <a:ext cx="1966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Cells to Organs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4CDC04-0F69-4BB3-80E1-13CF56E6CD0C}"/>
              </a:ext>
            </a:extLst>
          </p:cNvPr>
          <p:cNvGrpSpPr/>
          <p:nvPr/>
        </p:nvGrpSpPr>
        <p:grpSpPr>
          <a:xfrm>
            <a:off x="5212136" y="12361997"/>
            <a:ext cx="839016" cy="919012"/>
            <a:chOff x="3929779" y="12453557"/>
            <a:chExt cx="839016" cy="919012"/>
          </a:xfrm>
        </p:grpSpPr>
        <p:pic>
          <p:nvPicPr>
            <p:cNvPr id="1064" name="Picture 40">
              <a:extLst>
                <a:ext uri="{FF2B5EF4-FFF2-40B4-BE49-F238E27FC236}">
                  <a16:creationId xmlns:a16="http://schemas.microsoft.com/office/drawing/2014/main" id="{5B144389-E450-48A6-8D6E-D4E24D9E8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779" y="12453557"/>
              <a:ext cx="724413" cy="72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3" name="TextBox 126">
              <a:extLst>
                <a:ext uri="{FF2B5EF4-FFF2-40B4-BE49-F238E27FC236}">
                  <a16:creationId xmlns:a16="http://schemas.microsoft.com/office/drawing/2014/main" id="{FF4C4AED-AB85-4F11-A860-06600306E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152" y="13157125"/>
              <a:ext cx="5986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Skeleton</a:t>
              </a:r>
            </a:p>
          </p:txBody>
        </p:sp>
      </p:grpSp>
      <p:pic>
        <p:nvPicPr>
          <p:cNvPr id="606" name="Picture 7">
            <a:extLst>
              <a:ext uri="{FF2B5EF4-FFF2-40B4-BE49-F238E27FC236}">
                <a16:creationId xmlns:a16="http://schemas.microsoft.com/office/drawing/2014/main" id="{8DFA4D4D-9C19-4254-82B5-10B9C89A5C66}"/>
              </a:ext>
            </a:extLst>
          </p:cNvPr>
          <p:cNvPicPr>
            <a:picLocks noChangeAspect="1"/>
          </p:cNvPicPr>
          <p:nvPr/>
        </p:nvPicPr>
        <p:blipFill>
          <a:blip r:embed="rId8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68" y="14301604"/>
            <a:ext cx="4492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39F60ACA-4DC1-4147-B1E5-5857ED3AFD0C}"/>
              </a:ext>
            </a:extLst>
          </p:cNvPr>
          <p:cNvCxnSpPr>
            <a:cxnSpLocks/>
          </p:cNvCxnSpPr>
          <p:nvPr/>
        </p:nvCxnSpPr>
        <p:spPr>
          <a:xfrm flipV="1">
            <a:off x="4395149" y="13867213"/>
            <a:ext cx="56700" cy="235469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9" name="Rectangle 598">
            <a:extLst>
              <a:ext uri="{FF2B5EF4-FFF2-40B4-BE49-F238E27FC236}">
                <a16:creationId xmlns:a16="http://schemas.microsoft.com/office/drawing/2014/main" id="{DE0F52BA-F805-45E3-8F75-D79FA2CE6353}"/>
              </a:ext>
            </a:extLst>
          </p:cNvPr>
          <p:cNvSpPr/>
          <p:nvPr/>
        </p:nvSpPr>
        <p:spPr>
          <a:xfrm>
            <a:off x="5764002" y="11016457"/>
            <a:ext cx="61912" cy="68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F75E3884-C3F3-4DE5-B322-571C35F94105}"/>
              </a:ext>
            </a:extLst>
          </p:cNvPr>
          <p:cNvCxnSpPr>
            <a:cxnSpLocks/>
          </p:cNvCxnSpPr>
          <p:nvPr/>
        </p:nvCxnSpPr>
        <p:spPr>
          <a:xfrm flipV="1">
            <a:off x="4851706" y="11626361"/>
            <a:ext cx="37126" cy="21184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9C084AFF-1E43-4EFC-B7F4-F5CDF27FE408}"/>
              </a:ext>
            </a:extLst>
          </p:cNvPr>
          <p:cNvCxnSpPr>
            <a:cxnSpLocks/>
          </p:cNvCxnSpPr>
          <p:nvPr/>
        </p:nvCxnSpPr>
        <p:spPr>
          <a:xfrm flipH="1">
            <a:off x="4303051" y="10911553"/>
            <a:ext cx="3175" cy="315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CC0868FA-E926-4B5E-ABDB-CC1570F920F4}"/>
              </a:ext>
            </a:extLst>
          </p:cNvPr>
          <p:cNvCxnSpPr>
            <a:cxnSpLocks/>
          </p:cNvCxnSpPr>
          <p:nvPr/>
        </p:nvCxnSpPr>
        <p:spPr>
          <a:xfrm flipH="1">
            <a:off x="3609741" y="13141765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E6DDC11C-5EFB-42A3-AA7B-5BE7A1BD5A7F}"/>
              </a:ext>
            </a:extLst>
          </p:cNvPr>
          <p:cNvCxnSpPr>
            <a:cxnSpLocks/>
          </p:cNvCxnSpPr>
          <p:nvPr/>
        </p:nvCxnSpPr>
        <p:spPr>
          <a:xfrm flipH="1">
            <a:off x="4199627" y="13237722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CB1F54BB-1B7D-43BA-BE4F-C2CA52AB832F}"/>
              </a:ext>
            </a:extLst>
          </p:cNvPr>
          <p:cNvCxnSpPr>
            <a:cxnSpLocks/>
          </p:cNvCxnSpPr>
          <p:nvPr/>
        </p:nvCxnSpPr>
        <p:spPr>
          <a:xfrm flipV="1">
            <a:off x="5039204" y="13857575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C8597A7-CF12-43D8-BFE5-80A708C25089}"/>
              </a:ext>
            </a:extLst>
          </p:cNvPr>
          <p:cNvGrpSpPr/>
          <p:nvPr/>
        </p:nvGrpSpPr>
        <p:grpSpPr>
          <a:xfrm>
            <a:off x="5297488" y="14096297"/>
            <a:ext cx="979435" cy="583405"/>
            <a:chOff x="4308254" y="13953781"/>
            <a:chExt cx="979435" cy="583405"/>
          </a:xfrm>
        </p:grpSpPr>
        <p:sp>
          <p:nvSpPr>
            <p:cNvPr id="597" name="TextBox 126">
              <a:extLst>
                <a:ext uri="{FF2B5EF4-FFF2-40B4-BE49-F238E27FC236}">
                  <a16:creationId xmlns:a16="http://schemas.microsoft.com/office/drawing/2014/main" id="{3044984B-29CD-44DC-8704-CD9D21ACD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7029" y="13953781"/>
              <a:ext cx="7106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Muscles and joints</a:t>
              </a:r>
            </a:p>
          </p:txBody>
        </p:sp>
        <p:pic>
          <p:nvPicPr>
            <p:cNvPr id="1068" name="Picture 44">
              <a:extLst>
                <a:ext uri="{FF2B5EF4-FFF2-40B4-BE49-F238E27FC236}">
                  <a16:creationId xmlns:a16="http://schemas.microsoft.com/office/drawing/2014/main" id="{B2C1D0B6-AA8E-4A23-B4F4-F456966FA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254" y="14145410"/>
              <a:ext cx="391776" cy="39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CE804D-4859-455B-A7BF-C612DF933CF0}"/>
              </a:ext>
            </a:extLst>
          </p:cNvPr>
          <p:cNvGrpSpPr/>
          <p:nvPr/>
        </p:nvGrpSpPr>
        <p:grpSpPr>
          <a:xfrm>
            <a:off x="6452127" y="11731980"/>
            <a:ext cx="763854" cy="689545"/>
            <a:chOff x="5845175" y="13676847"/>
            <a:chExt cx="763854" cy="689545"/>
          </a:xfrm>
        </p:grpSpPr>
        <p:sp>
          <p:nvSpPr>
            <p:cNvPr id="600" name="TextBox 126">
              <a:extLst>
                <a:ext uri="{FF2B5EF4-FFF2-40B4-BE49-F238E27FC236}">
                  <a16:creationId xmlns:a16="http://schemas.microsoft.com/office/drawing/2014/main" id="{3C25DEF5-04F0-45B6-9EB2-75EDB3D89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175" y="14150492"/>
              <a:ext cx="7064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Drugs</a:t>
              </a:r>
            </a:p>
          </p:txBody>
        </p:sp>
        <p:pic>
          <p:nvPicPr>
            <p:cNvPr id="1070" name="Picture 46">
              <a:extLst>
                <a:ext uri="{FF2B5EF4-FFF2-40B4-BE49-F238E27FC236}">
                  <a16:creationId xmlns:a16="http://schemas.microsoft.com/office/drawing/2014/main" id="{D22C4B1C-D33C-4C36-823A-96F0DF24E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95" y="13676847"/>
              <a:ext cx="675734" cy="67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E321CB20-2879-4327-A5A8-F74522EEC40F}"/>
              </a:ext>
            </a:extLst>
          </p:cNvPr>
          <p:cNvCxnSpPr>
            <a:cxnSpLocks/>
          </p:cNvCxnSpPr>
          <p:nvPr/>
        </p:nvCxnSpPr>
        <p:spPr>
          <a:xfrm flipV="1">
            <a:off x="5953154" y="13887826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28CC2EE1-4D24-4CBF-ACEE-3357D7DED2EC}"/>
              </a:ext>
            </a:extLst>
          </p:cNvPr>
          <p:cNvCxnSpPr>
            <a:cxnSpLocks/>
          </p:cNvCxnSpPr>
          <p:nvPr/>
        </p:nvCxnSpPr>
        <p:spPr>
          <a:xfrm flipH="1">
            <a:off x="4864896" y="13196209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430ACFD8-57A1-4F37-A145-8B21770A9B86}"/>
              </a:ext>
            </a:extLst>
          </p:cNvPr>
          <p:cNvCxnSpPr>
            <a:cxnSpLocks/>
          </p:cNvCxnSpPr>
          <p:nvPr/>
        </p:nvCxnSpPr>
        <p:spPr>
          <a:xfrm flipH="1">
            <a:off x="5680672" y="13214882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" name="Rectangle 618">
            <a:extLst>
              <a:ext uri="{FF2B5EF4-FFF2-40B4-BE49-F238E27FC236}">
                <a16:creationId xmlns:a16="http://schemas.microsoft.com/office/drawing/2014/main" id="{6BD58ACB-0D37-46BF-B665-367CF2900C2D}"/>
              </a:ext>
            </a:extLst>
          </p:cNvPr>
          <p:cNvSpPr/>
          <p:nvPr/>
        </p:nvSpPr>
        <p:spPr>
          <a:xfrm>
            <a:off x="6174719" y="1323816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 dirty="0"/>
          </a:p>
        </p:txBody>
      </p:sp>
      <p:sp>
        <p:nvSpPr>
          <p:cNvPr id="620" name="TextBox 52">
            <a:extLst>
              <a:ext uri="{FF2B5EF4-FFF2-40B4-BE49-F238E27FC236}">
                <a16:creationId xmlns:a16="http://schemas.microsoft.com/office/drawing/2014/main" id="{7D2E0AC5-E267-41C9-8D2C-E3D4D98B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13444518"/>
            <a:ext cx="2399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Variation &amp; Classification</a:t>
            </a:r>
            <a:endParaRPr lang="en-US" altLang="en-US" sz="2000" b="1" dirty="0">
              <a:latin typeface="Gill Sans MT Condensed" panose="020B05060201040202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764C38-7684-4872-862E-BE7D92737233}"/>
              </a:ext>
            </a:extLst>
          </p:cNvPr>
          <p:cNvGrpSpPr/>
          <p:nvPr/>
        </p:nvGrpSpPr>
        <p:grpSpPr>
          <a:xfrm>
            <a:off x="4602713" y="12511808"/>
            <a:ext cx="775469" cy="732975"/>
            <a:chOff x="6050401" y="12336423"/>
            <a:chExt cx="775469" cy="732975"/>
          </a:xfrm>
        </p:grpSpPr>
        <p:pic>
          <p:nvPicPr>
            <p:cNvPr id="1072" name="Picture 48">
              <a:extLst>
                <a:ext uri="{FF2B5EF4-FFF2-40B4-BE49-F238E27FC236}">
                  <a16:creationId xmlns:a16="http://schemas.microsoft.com/office/drawing/2014/main" id="{626D25A2-A1BF-4C89-B682-E179C5637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401" y="12336423"/>
              <a:ext cx="619555" cy="619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1" name="TextBox 126">
              <a:extLst>
                <a:ext uri="{FF2B5EF4-FFF2-40B4-BE49-F238E27FC236}">
                  <a16:creationId xmlns:a16="http://schemas.microsoft.com/office/drawing/2014/main" id="{6106176B-DFEA-4B93-9263-E66072D78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1769" y="12853954"/>
              <a:ext cx="6941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Lungs</a:t>
              </a:r>
            </a:p>
          </p:txBody>
        </p:sp>
      </p:grpSp>
      <p:sp>
        <p:nvSpPr>
          <p:cNvPr id="628" name="TextBox 52">
            <a:extLst>
              <a:ext uri="{FF2B5EF4-FFF2-40B4-BE49-F238E27FC236}">
                <a16:creationId xmlns:a16="http://schemas.microsoft.com/office/drawing/2014/main" id="{DAE21D66-B71C-4902-9B90-3641A92B1990}"/>
              </a:ext>
            </a:extLst>
          </p:cNvPr>
          <p:cNvSpPr txBox="1">
            <a:spLocks noChangeArrowheads="1"/>
          </p:cNvSpPr>
          <p:nvPr/>
        </p:nvSpPr>
        <p:spPr bwMode="auto">
          <a:xfrm rot="4389542">
            <a:off x="800780" y="14909198"/>
            <a:ext cx="135937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Reproduction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91F114-A0DA-4368-B89D-FEF27759DC1A}"/>
              </a:ext>
            </a:extLst>
          </p:cNvPr>
          <p:cNvGrpSpPr/>
          <p:nvPr/>
        </p:nvGrpSpPr>
        <p:grpSpPr>
          <a:xfrm>
            <a:off x="8290875" y="10355662"/>
            <a:ext cx="742137" cy="761231"/>
            <a:chOff x="6921144" y="12822091"/>
            <a:chExt cx="742137" cy="761231"/>
          </a:xfrm>
        </p:grpSpPr>
        <p:sp>
          <p:nvSpPr>
            <p:cNvPr id="629" name="TextBox 126">
              <a:extLst>
                <a:ext uri="{FF2B5EF4-FFF2-40B4-BE49-F238E27FC236}">
                  <a16:creationId xmlns:a16="http://schemas.microsoft.com/office/drawing/2014/main" id="{4F9943EF-C0DB-4967-9923-BFBBA2109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1144" y="13244768"/>
              <a:ext cx="6941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Aerobic respiration</a:t>
              </a:r>
            </a:p>
          </p:txBody>
        </p:sp>
        <p:pic>
          <p:nvPicPr>
            <p:cNvPr id="1074" name="Picture 50">
              <a:extLst>
                <a:ext uri="{FF2B5EF4-FFF2-40B4-BE49-F238E27FC236}">
                  <a16:creationId xmlns:a16="http://schemas.microsoft.com/office/drawing/2014/main" id="{8D95C28A-B2B8-43CA-B8D1-FCF3818F2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516" y="12822091"/>
              <a:ext cx="463765" cy="463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CDC31C-513B-44BE-9039-C53E2CCAB8B9}"/>
              </a:ext>
            </a:extLst>
          </p:cNvPr>
          <p:cNvGrpSpPr/>
          <p:nvPr/>
        </p:nvGrpSpPr>
        <p:grpSpPr>
          <a:xfrm>
            <a:off x="5797551" y="11709778"/>
            <a:ext cx="694101" cy="422802"/>
            <a:chOff x="7372782" y="14036923"/>
            <a:chExt cx="694101" cy="422802"/>
          </a:xfrm>
        </p:grpSpPr>
        <p:pic>
          <p:nvPicPr>
            <p:cNvPr id="613" name="Picture 22">
              <a:extLst>
                <a:ext uri="{FF2B5EF4-FFF2-40B4-BE49-F238E27FC236}">
                  <a16:creationId xmlns:a16="http://schemas.microsoft.com/office/drawing/2014/main" id="{496BD0C4-0189-4EDE-A1F9-BA98C433F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194" y="14184390"/>
              <a:ext cx="427288" cy="275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1" name="TextBox 126">
              <a:extLst>
                <a:ext uri="{FF2B5EF4-FFF2-40B4-BE49-F238E27FC236}">
                  <a16:creationId xmlns:a16="http://schemas.microsoft.com/office/drawing/2014/main" id="{8D449AD0-3452-4691-B3F2-AF34703B5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2782" y="14036923"/>
              <a:ext cx="6941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Effects of smoking</a:t>
              </a:r>
            </a:p>
          </p:txBody>
        </p:sp>
      </p:grp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EF0B2537-1ADA-4433-B0A0-2ED5C3901FFF}"/>
              </a:ext>
            </a:extLst>
          </p:cNvPr>
          <p:cNvCxnSpPr>
            <a:cxnSpLocks/>
          </p:cNvCxnSpPr>
          <p:nvPr/>
        </p:nvCxnSpPr>
        <p:spPr>
          <a:xfrm flipH="1">
            <a:off x="6602412" y="13295333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B9FCC739-74CB-447B-86EA-106F3DF15954}"/>
              </a:ext>
            </a:extLst>
          </p:cNvPr>
          <p:cNvCxnSpPr>
            <a:cxnSpLocks/>
          </p:cNvCxnSpPr>
          <p:nvPr/>
        </p:nvCxnSpPr>
        <p:spPr>
          <a:xfrm>
            <a:off x="7453969" y="13230624"/>
            <a:ext cx="233362" cy="258735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id="{0AF56C0B-F5F3-4970-9204-6ADF5CBB43B2}"/>
              </a:ext>
            </a:extLst>
          </p:cNvPr>
          <p:cNvCxnSpPr>
            <a:cxnSpLocks/>
          </p:cNvCxnSpPr>
          <p:nvPr/>
        </p:nvCxnSpPr>
        <p:spPr>
          <a:xfrm flipV="1">
            <a:off x="7062938" y="13907881"/>
            <a:ext cx="11574" cy="209667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3821DAB6-B9DE-4ED0-AFCB-4B7C7685A339}"/>
              </a:ext>
            </a:extLst>
          </p:cNvPr>
          <p:cNvCxnSpPr>
            <a:cxnSpLocks/>
          </p:cNvCxnSpPr>
          <p:nvPr/>
        </p:nvCxnSpPr>
        <p:spPr>
          <a:xfrm flipH="1" flipV="1">
            <a:off x="8283052" y="13851546"/>
            <a:ext cx="238762" cy="22537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E312628-C600-4EF4-985E-F67F42393834}"/>
              </a:ext>
            </a:extLst>
          </p:cNvPr>
          <p:cNvGrpSpPr/>
          <p:nvPr/>
        </p:nvGrpSpPr>
        <p:grpSpPr>
          <a:xfrm>
            <a:off x="7422031" y="10218720"/>
            <a:ext cx="1240341" cy="861687"/>
            <a:chOff x="8131421" y="13661837"/>
            <a:chExt cx="1240341" cy="861687"/>
          </a:xfrm>
        </p:grpSpPr>
        <p:sp>
          <p:nvSpPr>
            <p:cNvPr id="636" name="TextBox 126">
              <a:extLst>
                <a:ext uri="{FF2B5EF4-FFF2-40B4-BE49-F238E27FC236}">
                  <a16:creationId xmlns:a16="http://schemas.microsoft.com/office/drawing/2014/main" id="{CA23BF33-A494-44B6-85F8-86604D207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5233" y="13938749"/>
              <a:ext cx="6941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Anerobic respiration in yeast and mammals</a:t>
              </a:r>
            </a:p>
          </p:txBody>
        </p:sp>
        <p:pic>
          <p:nvPicPr>
            <p:cNvPr id="1076" name="Picture 52">
              <a:extLst>
                <a:ext uri="{FF2B5EF4-FFF2-40B4-BE49-F238E27FC236}">
                  <a16:creationId xmlns:a16="http://schemas.microsoft.com/office/drawing/2014/main" id="{353C31FB-4227-450A-AFA1-2994DD960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421" y="13818199"/>
              <a:ext cx="405235" cy="408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>
              <a:extLst>
                <a:ext uri="{FF2B5EF4-FFF2-40B4-BE49-F238E27FC236}">
                  <a16:creationId xmlns:a16="http://schemas.microsoft.com/office/drawing/2014/main" id="{E3310EC8-A68E-494D-9222-02E0F5DC8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0370" y="13661837"/>
              <a:ext cx="441392" cy="44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533490-9B64-4365-9C7B-ED6D37E823D9}"/>
              </a:ext>
            </a:extLst>
          </p:cNvPr>
          <p:cNvGrpSpPr/>
          <p:nvPr/>
        </p:nvGrpSpPr>
        <p:grpSpPr>
          <a:xfrm>
            <a:off x="5691407" y="10487426"/>
            <a:ext cx="694101" cy="606261"/>
            <a:chOff x="7391705" y="12636826"/>
            <a:chExt cx="694101" cy="606261"/>
          </a:xfrm>
        </p:grpSpPr>
        <p:sp>
          <p:nvSpPr>
            <p:cNvPr id="630" name="TextBox 126">
              <a:extLst>
                <a:ext uri="{FF2B5EF4-FFF2-40B4-BE49-F238E27FC236}">
                  <a16:creationId xmlns:a16="http://schemas.microsoft.com/office/drawing/2014/main" id="{76938B3B-9D80-4B2D-86DF-229EE370D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705" y="13027643"/>
              <a:ext cx="6941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Exercise</a:t>
              </a:r>
            </a:p>
          </p:txBody>
        </p:sp>
        <p:pic>
          <p:nvPicPr>
            <p:cNvPr id="1080" name="Picture 56">
              <a:extLst>
                <a:ext uri="{FF2B5EF4-FFF2-40B4-BE49-F238E27FC236}">
                  <a16:creationId xmlns:a16="http://schemas.microsoft.com/office/drawing/2014/main" id="{DC25E082-975C-4FF0-B3DD-F8FB36B14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055" y="12636826"/>
              <a:ext cx="431800" cy="43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0A2682-72EF-433D-93B0-2A41A8646CE0}"/>
              </a:ext>
            </a:extLst>
          </p:cNvPr>
          <p:cNvGrpSpPr/>
          <p:nvPr/>
        </p:nvGrpSpPr>
        <p:grpSpPr>
          <a:xfrm>
            <a:off x="4613747" y="16335943"/>
            <a:ext cx="811212" cy="614332"/>
            <a:chOff x="8945487" y="11797715"/>
            <a:chExt cx="811212" cy="614332"/>
          </a:xfrm>
        </p:grpSpPr>
        <p:sp>
          <p:nvSpPr>
            <p:cNvPr id="2259" name="TextBox 208">
              <a:extLst>
                <a:ext uri="{FF2B5EF4-FFF2-40B4-BE49-F238E27FC236}">
                  <a16:creationId xmlns:a16="http://schemas.microsoft.com/office/drawing/2014/main" id="{16CE8C30-A743-4AFA-AFB3-FA1F9102F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5487" y="11797715"/>
              <a:ext cx="811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Organelles</a:t>
              </a:r>
            </a:p>
          </p:txBody>
        </p:sp>
        <p:pic>
          <p:nvPicPr>
            <p:cNvPr id="1084" name="Picture 60">
              <a:extLst>
                <a:ext uri="{FF2B5EF4-FFF2-40B4-BE49-F238E27FC236}">
                  <a16:creationId xmlns:a16="http://schemas.microsoft.com/office/drawing/2014/main" id="{620E2CF6-D565-456E-B4C0-A73959A01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3769" y="11861052"/>
              <a:ext cx="550995" cy="550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7C36AC-9D11-447E-88FC-F37786A7C665}"/>
              </a:ext>
            </a:extLst>
          </p:cNvPr>
          <p:cNvGrpSpPr/>
          <p:nvPr/>
        </p:nvGrpSpPr>
        <p:grpSpPr>
          <a:xfrm>
            <a:off x="4203195" y="14931829"/>
            <a:ext cx="836744" cy="577954"/>
            <a:chOff x="7705725" y="11828463"/>
            <a:chExt cx="836744" cy="577954"/>
          </a:xfrm>
        </p:grpSpPr>
        <p:sp>
          <p:nvSpPr>
            <p:cNvPr id="2156" name="TextBox 193">
              <a:extLst>
                <a:ext uri="{FF2B5EF4-FFF2-40B4-BE49-F238E27FC236}">
                  <a16:creationId xmlns:a16="http://schemas.microsoft.com/office/drawing/2014/main" id="{7BE08F42-8486-44A7-AC01-EA168026B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5725" y="11828463"/>
              <a:ext cx="8255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Specialised cells </a:t>
              </a:r>
            </a:p>
          </p:txBody>
        </p:sp>
        <p:pic>
          <p:nvPicPr>
            <p:cNvPr id="1086" name="Picture 62">
              <a:extLst>
                <a:ext uri="{FF2B5EF4-FFF2-40B4-BE49-F238E27FC236}">
                  <a16:creationId xmlns:a16="http://schemas.microsoft.com/office/drawing/2014/main" id="{2F672C49-0DF1-4791-B210-F812101EF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8692" y="11862640"/>
              <a:ext cx="543777" cy="543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C34F2F-4593-46C4-AD62-4DD798861DB6}"/>
              </a:ext>
            </a:extLst>
          </p:cNvPr>
          <p:cNvGrpSpPr/>
          <p:nvPr/>
        </p:nvGrpSpPr>
        <p:grpSpPr>
          <a:xfrm>
            <a:off x="3159131" y="14633703"/>
            <a:ext cx="727766" cy="805730"/>
            <a:chOff x="8494674" y="10410116"/>
            <a:chExt cx="727766" cy="805730"/>
          </a:xfrm>
        </p:grpSpPr>
        <p:sp>
          <p:nvSpPr>
            <p:cNvPr id="2152" name="TextBox 180">
              <a:extLst>
                <a:ext uri="{FF2B5EF4-FFF2-40B4-BE49-F238E27FC236}">
                  <a16:creationId xmlns:a16="http://schemas.microsoft.com/office/drawing/2014/main" id="{BE3C6F1A-139D-4E56-B388-8C9ECBA85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8491" y="11000402"/>
              <a:ext cx="6739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Diffusion</a:t>
              </a:r>
            </a:p>
          </p:txBody>
        </p:sp>
        <p:pic>
          <p:nvPicPr>
            <p:cNvPr id="1088" name="Picture 64">
              <a:extLst>
                <a:ext uri="{FF2B5EF4-FFF2-40B4-BE49-F238E27FC236}">
                  <a16:creationId xmlns:a16="http://schemas.microsoft.com/office/drawing/2014/main" id="{64D3E75F-50B6-4FBF-8D73-61074F0F8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674" y="10410116"/>
              <a:ext cx="634994" cy="634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13E354-39DE-4831-97F6-C01C9DE45F5A}"/>
              </a:ext>
            </a:extLst>
          </p:cNvPr>
          <p:cNvGrpSpPr/>
          <p:nvPr/>
        </p:nvGrpSpPr>
        <p:grpSpPr>
          <a:xfrm>
            <a:off x="3899255" y="16319009"/>
            <a:ext cx="800100" cy="649506"/>
            <a:chOff x="7893050" y="10759102"/>
            <a:chExt cx="800100" cy="649506"/>
          </a:xfrm>
        </p:grpSpPr>
        <p:sp>
          <p:nvSpPr>
            <p:cNvPr id="2261" name="TextBox 189">
              <a:extLst>
                <a:ext uri="{FF2B5EF4-FFF2-40B4-BE49-F238E27FC236}">
                  <a16:creationId xmlns:a16="http://schemas.microsoft.com/office/drawing/2014/main" id="{1376E4AE-B4CE-4DE5-AB60-366DFCD0B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3050" y="10759102"/>
              <a:ext cx="8001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Unicellular organisms</a:t>
              </a:r>
            </a:p>
          </p:txBody>
        </p:sp>
        <p:pic>
          <p:nvPicPr>
            <p:cNvPr id="1090" name="Picture 66">
              <a:extLst>
                <a:ext uri="{FF2B5EF4-FFF2-40B4-BE49-F238E27FC236}">
                  <a16:creationId xmlns:a16="http://schemas.microsoft.com/office/drawing/2014/main" id="{A189F51E-EA4E-4215-80A9-DD7456A79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314" y="11107863"/>
              <a:ext cx="304539" cy="30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9" name="Rectangle 648">
            <a:extLst>
              <a:ext uri="{FF2B5EF4-FFF2-40B4-BE49-F238E27FC236}">
                <a16:creationId xmlns:a16="http://schemas.microsoft.com/office/drawing/2014/main" id="{9685107A-4D53-4AB5-BB39-B745B22C19A0}"/>
              </a:ext>
            </a:extLst>
          </p:cNvPr>
          <p:cNvSpPr/>
          <p:nvPr/>
        </p:nvSpPr>
        <p:spPr>
          <a:xfrm>
            <a:off x="7863662" y="11048699"/>
            <a:ext cx="61912" cy="68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31EF8D-FB0E-476E-BF8B-1700BB08E469}"/>
              </a:ext>
            </a:extLst>
          </p:cNvPr>
          <p:cNvGrpSpPr/>
          <p:nvPr/>
        </p:nvGrpSpPr>
        <p:grpSpPr>
          <a:xfrm>
            <a:off x="8884353" y="11487909"/>
            <a:ext cx="939540" cy="865962"/>
            <a:chOff x="6977323" y="10275474"/>
            <a:chExt cx="939540" cy="865962"/>
          </a:xfrm>
        </p:grpSpPr>
        <p:pic>
          <p:nvPicPr>
            <p:cNvPr id="1092" name="Picture 68">
              <a:extLst>
                <a:ext uri="{FF2B5EF4-FFF2-40B4-BE49-F238E27FC236}">
                  <a16:creationId xmlns:a16="http://schemas.microsoft.com/office/drawing/2014/main" id="{F1452DD6-7890-49A4-88E4-793FA2599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323" y="10275474"/>
              <a:ext cx="748776" cy="748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1" name="TextBox 189">
              <a:extLst>
                <a:ext uri="{FF2B5EF4-FFF2-40B4-BE49-F238E27FC236}">
                  <a16:creationId xmlns:a16="http://schemas.microsoft.com/office/drawing/2014/main" id="{2CA2D15E-39AF-4437-83AE-796B6F1A2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4376" y="10802882"/>
              <a:ext cx="852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Photosynthesis equation</a:t>
              </a:r>
            </a:p>
          </p:txBody>
        </p:sp>
      </p:grpSp>
      <p:sp>
        <p:nvSpPr>
          <p:cNvPr id="653" name="TextBox 52">
            <a:extLst>
              <a:ext uri="{FF2B5EF4-FFF2-40B4-BE49-F238E27FC236}">
                <a16:creationId xmlns:a16="http://schemas.microsoft.com/office/drawing/2014/main" id="{544FF268-E2EA-4D22-BDEF-CC53E54D27E0}"/>
              </a:ext>
            </a:extLst>
          </p:cNvPr>
          <p:cNvSpPr txBox="1">
            <a:spLocks noChangeArrowheads="1"/>
          </p:cNvSpPr>
          <p:nvPr/>
        </p:nvSpPr>
        <p:spPr bwMode="auto">
          <a:xfrm rot="2821444">
            <a:off x="7545042" y="11531541"/>
            <a:ext cx="172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Bioenergetics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18FD3D-40C5-4CB4-BB67-84837642D02C}"/>
              </a:ext>
            </a:extLst>
          </p:cNvPr>
          <p:cNvGrpSpPr/>
          <p:nvPr/>
        </p:nvGrpSpPr>
        <p:grpSpPr>
          <a:xfrm>
            <a:off x="7586526" y="12111864"/>
            <a:ext cx="1041400" cy="732765"/>
            <a:chOff x="6860381" y="11665606"/>
            <a:chExt cx="1041400" cy="732765"/>
          </a:xfrm>
        </p:grpSpPr>
        <p:pic>
          <p:nvPicPr>
            <p:cNvPr id="1094" name="Picture 70">
              <a:extLst>
                <a:ext uri="{FF2B5EF4-FFF2-40B4-BE49-F238E27FC236}">
                  <a16:creationId xmlns:a16="http://schemas.microsoft.com/office/drawing/2014/main" id="{95AF5988-6059-452E-A006-03FA3A756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381" y="11957009"/>
              <a:ext cx="441362" cy="441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4" name="TextBox 189">
              <a:extLst>
                <a:ext uri="{FF2B5EF4-FFF2-40B4-BE49-F238E27FC236}">
                  <a16:creationId xmlns:a16="http://schemas.microsoft.com/office/drawing/2014/main" id="{95FD5DF4-39E4-44B1-B69D-FB5E1CC9A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9294" y="11665606"/>
              <a:ext cx="852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Plant adaptations</a:t>
              </a:r>
            </a:p>
          </p:txBody>
        </p:sp>
      </p:grp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9CB5046E-4EFF-46C6-B73B-BD3C6506B091}"/>
              </a:ext>
            </a:extLst>
          </p:cNvPr>
          <p:cNvCxnSpPr>
            <a:cxnSpLocks/>
          </p:cNvCxnSpPr>
          <p:nvPr/>
        </p:nvCxnSpPr>
        <p:spPr>
          <a:xfrm>
            <a:off x="6651168" y="10995102"/>
            <a:ext cx="124904" cy="23428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345B4012-CF52-449D-B399-C7EB9A9E8E43}"/>
              </a:ext>
            </a:extLst>
          </p:cNvPr>
          <p:cNvCxnSpPr>
            <a:cxnSpLocks/>
          </p:cNvCxnSpPr>
          <p:nvPr/>
        </p:nvCxnSpPr>
        <p:spPr>
          <a:xfrm flipV="1">
            <a:off x="6744717" y="11583613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B902DC-B219-4A5B-8EEB-7ACA2F2BDEA6}"/>
              </a:ext>
            </a:extLst>
          </p:cNvPr>
          <p:cNvGrpSpPr/>
          <p:nvPr/>
        </p:nvGrpSpPr>
        <p:grpSpPr>
          <a:xfrm>
            <a:off x="8737297" y="10809437"/>
            <a:ext cx="1074634" cy="831127"/>
            <a:chOff x="5837634" y="11698098"/>
            <a:chExt cx="1074634" cy="831127"/>
          </a:xfrm>
        </p:grpSpPr>
        <p:pic>
          <p:nvPicPr>
            <p:cNvPr id="1100" name="Picture 76">
              <a:extLst>
                <a:ext uri="{FF2B5EF4-FFF2-40B4-BE49-F238E27FC236}">
                  <a16:creationId xmlns:a16="http://schemas.microsoft.com/office/drawing/2014/main" id="{213B5E8B-A671-4AD4-86D9-A9D95687D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657" y="11974216"/>
              <a:ext cx="555009" cy="555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2" name="TextBox 189">
              <a:extLst>
                <a:ext uri="{FF2B5EF4-FFF2-40B4-BE49-F238E27FC236}">
                  <a16:creationId xmlns:a16="http://schemas.microsoft.com/office/drawing/2014/main" id="{9D930FBE-E8CA-4EC7-830B-F764999E7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9781" y="11698098"/>
              <a:ext cx="852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Atmosphere and food chains</a:t>
              </a:r>
            </a:p>
          </p:txBody>
        </p:sp>
        <p:pic>
          <p:nvPicPr>
            <p:cNvPr id="1102" name="Picture 78">
              <a:extLst>
                <a:ext uri="{FF2B5EF4-FFF2-40B4-BE49-F238E27FC236}">
                  <a16:creationId xmlns:a16="http://schemas.microsoft.com/office/drawing/2014/main" id="{74596D97-6751-457B-9E25-B6D3E5E2B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7634" y="11921635"/>
              <a:ext cx="503238" cy="595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86C494-C611-4F3F-BEB3-72ECDB3EF444}"/>
              </a:ext>
            </a:extLst>
          </p:cNvPr>
          <p:cNvGrpSpPr/>
          <p:nvPr/>
        </p:nvGrpSpPr>
        <p:grpSpPr>
          <a:xfrm>
            <a:off x="5017709" y="11733866"/>
            <a:ext cx="741581" cy="609052"/>
            <a:chOff x="5081266" y="10882933"/>
            <a:chExt cx="741581" cy="609052"/>
          </a:xfrm>
        </p:grpSpPr>
        <p:pic>
          <p:nvPicPr>
            <p:cNvPr id="674" name="Picture 4">
              <a:extLst>
                <a:ext uri="{FF2B5EF4-FFF2-40B4-BE49-F238E27FC236}">
                  <a16:creationId xmlns:a16="http://schemas.microsoft.com/office/drawing/2014/main" id="{3BD3FA0E-07F6-42C5-BAF1-A0AA4ED88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77" t="69247" r="64594" b="21301"/>
            <a:stretch>
              <a:fillRect/>
            </a:stretch>
          </p:blipFill>
          <p:spPr bwMode="auto">
            <a:xfrm>
              <a:off x="5081266" y="11079352"/>
              <a:ext cx="545900" cy="41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" name="TextBox 167">
              <a:extLst>
                <a:ext uri="{FF2B5EF4-FFF2-40B4-BE49-F238E27FC236}">
                  <a16:creationId xmlns:a16="http://schemas.microsoft.com/office/drawing/2014/main" id="{72DE1ABD-B91B-4410-AF08-DEBE80001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109" y="10882933"/>
              <a:ext cx="6937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Variation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E4A93A1-F591-420A-932C-6D8C98BF1E2A}"/>
              </a:ext>
            </a:extLst>
          </p:cNvPr>
          <p:cNvGrpSpPr/>
          <p:nvPr/>
        </p:nvGrpSpPr>
        <p:grpSpPr>
          <a:xfrm>
            <a:off x="7021963" y="12677593"/>
            <a:ext cx="844550" cy="530228"/>
            <a:chOff x="3721515" y="10507071"/>
            <a:chExt cx="844550" cy="530228"/>
          </a:xfrm>
        </p:grpSpPr>
        <p:pic>
          <p:nvPicPr>
            <p:cNvPr id="679" name="Picture 124">
              <a:extLst>
                <a:ext uri="{FF2B5EF4-FFF2-40B4-BE49-F238E27FC236}">
                  <a16:creationId xmlns:a16="http://schemas.microsoft.com/office/drawing/2014/main" id="{95E888D3-5894-4649-9D2E-83ADD587E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754" y="10507071"/>
              <a:ext cx="440055" cy="38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TextBox 167">
              <a:extLst>
                <a:ext uri="{FF2B5EF4-FFF2-40B4-BE49-F238E27FC236}">
                  <a16:creationId xmlns:a16="http://schemas.microsoft.com/office/drawing/2014/main" id="{88A49C04-22CF-4658-BF13-0F7638485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1515" y="10821855"/>
              <a:ext cx="8445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Fossil evidence</a:t>
              </a:r>
            </a:p>
          </p:txBody>
        </p:sp>
      </p:grp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B689A07A-2FA9-49E5-A17D-AA04F859E95C}"/>
              </a:ext>
            </a:extLst>
          </p:cNvPr>
          <p:cNvCxnSpPr>
            <a:cxnSpLocks/>
          </p:cNvCxnSpPr>
          <p:nvPr/>
        </p:nvCxnSpPr>
        <p:spPr>
          <a:xfrm flipV="1">
            <a:off x="5510003" y="11557369"/>
            <a:ext cx="13428" cy="25544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>
            <a:extLst>
              <a:ext uri="{FF2B5EF4-FFF2-40B4-BE49-F238E27FC236}">
                <a16:creationId xmlns:a16="http://schemas.microsoft.com/office/drawing/2014/main" id="{AB7646E4-E3FF-4922-9020-F4E7AF52D355}"/>
              </a:ext>
            </a:extLst>
          </p:cNvPr>
          <p:cNvCxnSpPr>
            <a:cxnSpLocks/>
          </p:cNvCxnSpPr>
          <p:nvPr/>
        </p:nvCxnSpPr>
        <p:spPr>
          <a:xfrm flipH="1">
            <a:off x="5357215" y="10897494"/>
            <a:ext cx="4763" cy="314325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" name="TextBox 52">
            <a:extLst>
              <a:ext uri="{FF2B5EF4-FFF2-40B4-BE49-F238E27FC236}">
                <a16:creationId xmlns:a16="http://schemas.microsoft.com/office/drawing/2014/main" id="{FA1F3350-DAA4-48DC-96A5-29C869E4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875" y="11127339"/>
            <a:ext cx="172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Evolution</a:t>
            </a:r>
          </a:p>
        </p:txBody>
      </p:sp>
      <p:pic>
        <p:nvPicPr>
          <p:cNvPr id="1104" name="Picture 80">
            <a:extLst>
              <a:ext uri="{FF2B5EF4-FFF2-40B4-BE49-F238E27FC236}">
                <a16:creationId xmlns:a16="http://schemas.microsoft.com/office/drawing/2014/main" id="{430E98B1-591D-4975-9FEC-03E0DD8C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44" y="3632871"/>
            <a:ext cx="652462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9675DDA8-1D02-4BA3-8ECB-761F277CE878}"/>
              </a:ext>
            </a:extLst>
          </p:cNvPr>
          <p:cNvGrpSpPr/>
          <p:nvPr/>
        </p:nvGrpSpPr>
        <p:grpSpPr>
          <a:xfrm>
            <a:off x="4833625" y="10417963"/>
            <a:ext cx="844550" cy="660836"/>
            <a:chOff x="4543855" y="10429755"/>
            <a:chExt cx="844550" cy="660836"/>
          </a:xfrm>
        </p:grpSpPr>
        <p:sp>
          <p:nvSpPr>
            <p:cNvPr id="670" name="TextBox 167">
              <a:extLst>
                <a:ext uri="{FF2B5EF4-FFF2-40B4-BE49-F238E27FC236}">
                  <a16:creationId xmlns:a16="http://schemas.microsoft.com/office/drawing/2014/main" id="{1F39EC37-0B5C-4053-863B-74C7B6178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3855" y="10752453"/>
              <a:ext cx="8445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Natural selection</a:t>
              </a:r>
            </a:p>
          </p:txBody>
        </p:sp>
        <p:pic>
          <p:nvPicPr>
            <p:cNvPr id="1106" name="Picture 82">
              <a:extLst>
                <a:ext uri="{FF2B5EF4-FFF2-40B4-BE49-F238E27FC236}">
                  <a16:creationId xmlns:a16="http://schemas.microsoft.com/office/drawing/2014/main" id="{E4C8B068-A53B-422B-B8F6-09D538A20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261" y="10429755"/>
              <a:ext cx="462589" cy="462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5500344-11F9-46A6-BBFA-1FBDB48AAC57}"/>
              </a:ext>
            </a:extLst>
          </p:cNvPr>
          <p:cNvGrpSpPr/>
          <p:nvPr/>
        </p:nvGrpSpPr>
        <p:grpSpPr>
          <a:xfrm>
            <a:off x="3857133" y="11716209"/>
            <a:ext cx="1134730" cy="530788"/>
            <a:chOff x="4061158" y="11728536"/>
            <a:chExt cx="1134730" cy="530788"/>
          </a:xfrm>
        </p:grpSpPr>
        <p:sp>
          <p:nvSpPr>
            <p:cNvPr id="678" name="TextBox 167">
              <a:extLst>
                <a:ext uri="{FF2B5EF4-FFF2-40B4-BE49-F238E27FC236}">
                  <a16:creationId xmlns:a16="http://schemas.microsoft.com/office/drawing/2014/main" id="{DB1763BD-C62F-49DC-BD02-647570573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197" y="11728536"/>
              <a:ext cx="7916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Adaptation and evolution</a:t>
              </a:r>
            </a:p>
          </p:txBody>
        </p:sp>
        <p:pic>
          <p:nvPicPr>
            <p:cNvPr id="1108" name="Picture 84">
              <a:extLst>
                <a:ext uri="{FF2B5EF4-FFF2-40B4-BE49-F238E27FC236}">
                  <a16:creationId xmlns:a16="http://schemas.microsoft.com/office/drawing/2014/main" id="{8B27CFD7-73E8-4FA5-9C79-149569436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61158" y="11804910"/>
              <a:ext cx="401088" cy="454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0" name="Picture 104">
            <a:extLst>
              <a:ext uri="{FF2B5EF4-FFF2-40B4-BE49-F238E27FC236}">
                <a16:creationId xmlns:a16="http://schemas.microsoft.com/office/drawing/2014/main" id="{1C4FD8F3-B4B6-4122-8DE3-8AAA4224D81B}"/>
              </a:ext>
            </a:extLst>
          </p:cNvPr>
          <p:cNvPicPr>
            <a:picLocks noChangeAspect="1"/>
          </p:cNvPicPr>
          <p:nvPr/>
        </p:nvPicPr>
        <p:blipFill>
          <a:blip r:embed="rId10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4" y="10934740"/>
            <a:ext cx="4206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1378EAA7-A8AD-490F-8339-9D285790EDB3}"/>
              </a:ext>
            </a:extLst>
          </p:cNvPr>
          <p:cNvCxnSpPr>
            <a:cxnSpLocks/>
          </p:cNvCxnSpPr>
          <p:nvPr/>
        </p:nvCxnSpPr>
        <p:spPr>
          <a:xfrm flipV="1">
            <a:off x="856555" y="10507363"/>
            <a:ext cx="235645" cy="12242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3" name="TextBox 248">
            <a:extLst>
              <a:ext uri="{FF2B5EF4-FFF2-40B4-BE49-F238E27FC236}">
                <a16:creationId xmlns:a16="http://schemas.microsoft.com/office/drawing/2014/main" id="{4F97E395-55C6-42F2-89E0-C4CA1B9C2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098" y="10529546"/>
            <a:ext cx="1028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Chromosomes</a:t>
            </a:r>
          </a:p>
        </p:txBody>
      </p:sp>
      <p:sp>
        <p:nvSpPr>
          <p:cNvPr id="684" name="TextBox 252">
            <a:extLst>
              <a:ext uri="{FF2B5EF4-FFF2-40B4-BE49-F238E27FC236}">
                <a16:creationId xmlns:a16="http://schemas.microsoft.com/office/drawing/2014/main" id="{3F181AD2-3FC0-4AA0-A16D-9195DF4B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99" y="11325897"/>
            <a:ext cx="81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Cell division: mitosis</a:t>
            </a:r>
          </a:p>
        </p:txBody>
      </p:sp>
      <p:sp>
        <p:nvSpPr>
          <p:cNvPr id="693" name="TextBox 339">
            <a:extLst>
              <a:ext uri="{FF2B5EF4-FFF2-40B4-BE49-F238E27FC236}">
                <a16:creationId xmlns:a16="http://schemas.microsoft.com/office/drawing/2014/main" id="{342A66D8-8371-4627-898F-F3E2850B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0" y="10824010"/>
            <a:ext cx="80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Stem cells</a:t>
            </a:r>
          </a:p>
        </p:txBody>
      </p:sp>
      <p:sp>
        <p:nvSpPr>
          <p:cNvPr id="697" name="TextBox 356">
            <a:extLst>
              <a:ext uri="{FF2B5EF4-FFF2-40B4-BE49-F238E27FC236}">
                <a16:creationId xmlns:a16="http://schemas.microsoft.com/office/drawing/2014/main" id="{45B03989-D15F-43EE-9004-6439A140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0018225"/>
            <a:ext cx="742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RP3 Osmosis</a:t>
            </a:r>
          </a:p>
        </p:txBody>
      </p: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C9B9F900-42E8-416D-B874-BB7C59F53CFC}"/>
              </a:ext>
            </a:extLst>
          </p:cNvPr>
          <p:cNvCxnSpPr>
            <a:cxnSpLocks/>
          </p:cNvCxnSpPr>
          <p:nvPr/>
        </p:nvCxnSpPr>
        <p:spPr>
          <a:xfrm flipV="1">
            <a:off x="823726" y="10278807"/>
            <a:ext cx="395252" cy="3829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9" name="Rectangle 698">
            <a:extLst>
              <a:ext uri="{FF2B5EF4-FFF2-40B4-BE49-F238E27FC236}">
                <a16:creationId xmlns:a16="http://schemas.microsoft.com/office/drawing/2014/main" id="{186F1729-6C17-411C-BC05-580FADCBD40F}"/>
              </a:ext>
            </a:extLst>
          </p:cNvPr>
          <p:cNvSpPr/>
          <p:nvPr/>
        </p:nvSpPr>
        <p:spPr>
          <a:xfrm rot="17793870">
            <a:off x="1465310" y="9240755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708" name="TextBox 52">
            <a:extLst>
              <a:ext uri="{FF2B5EF4-FFF2-40B4-BE49-F238E27FC236}">
                <a16:creationId xmlns:a16="http://schemas.microsoft.com/office/drawing/2014/main" id="{FB61298C-CB5C-413E-B340-15EA0FB8C8B9}"/>
              </a:ext>
            </a:extLst>
          </p:cNvPr>
          <p:cNvSpPr txBox="1">
            <a:spLocks noChangeArrowheads="1"/>
          </p:cNvSpPr>
          <p:nvPr/>
        </p:nvSpPr>
        <p:spPr bwMode="auto">
          <a:xfrm rot="3147553">
            <a:off x="701522" y="10796295"/>
            <a:ext cx="1838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1) Cell Biology</a:t>
            </a:r>
          </a:p>
        </p:txBody>
      </p:sp>
      <p:sp>
        <p:nvSpPr>
          <p:cNvPr id="713" name="TextBox 356">
            <a:extLst>
              <a:ext uri="{FF2B5EF4-FFF2-40B4-BE49-F238E27FC236}">
                <a16:creationId xmlns:a16="http://schemas.microsoft.com/office/drawing/2014/main" id="{FE1E74E3-C675-4A9E-AD8D-815F4D12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574657"/>
            <a:ext cx="696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Diffusion</a:t>
            </a:r>
          </a:p>
        </p:txBody>
      </p:sp>
      <p:sp>
        <p:nvSpPr>
          <p:cNvPr id="714" name="TextBox 356">
            <a:extLst>
              <a:ext uri="{FF2B5EF4-FFF2-40B4-BE49-F238E27FC236}">
                <a16:creationId xmlns:a16="http://schemas.microsoft.com/office/drawing/2014/main" id="{D4272823-C0C3-4E63-B674-656B31B6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5" y="10136769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Active Transport</a:t>
            </a:r>
          </a:p>
        </p:txBody>
      </p:sp>
      <p:cxnSp>
        <p:nvCxnSpPr>
          <p:cNvPr id="715" name="Straight Connector 714">
            <a:extLst>
              <a:ext uri="{FF2B5EF4-FFF2-40B4-BE49-F238E27FC236}">
                <a16:creationId xmlns:a16="http://schemas.microsoft.com/office/drawing/2014/main" id="{850E3F38-9D73-4AD6-AC79-D5D4B173DA4A}"/>
              </a:ext>
            </a:extLst>
          </p:cNvPr>
          <p:cNvCxnSpPr>
            <a:cxnSpLocks/>
          </p:cNvCxnSpPr>
          <p:nvPr/>
        </p:nvCxnSpPr>
        <p:spPr>
          <a:xfrm flipH="1">
            <a:off x="1477964" y="10341616"/>
            <a:ext cx="238724" cy="11211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Straight Connector 716">
            <a:extLst>
              <a:ext uri="{FF2B5EF4-FFF2-40B4-BE49-F238E27FC236}">
                <a16:creationId xmlns:a16="http://schemas.microsoft.com/office/drawing/2014/main" id="{716527A0-C571-4125-9A91-7890C74B28B3}"/>
              </a:ext>
            </a:extLst>
          </p:cNvPr>
          <p:cNvCxnSpPr>
            <a:cxnSpLocks/>
          </p:cNvCxnSpPr>
          <p:nvPr/>
        </p:nvCxnSpPr>
        <p:spPr>
          <a:xfrm flipV="1">
            <a:off x="823726" y="11001771"/>
            <a:ext cx="381212" cy="13009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1" name="Picture 28" descr="Image result for cell division icon">
            <a:extLst>
              <a:ext uri="{FF2B5EF4-FFF2-40B4-BE49-F238E27FC236}">
                <a16:creationId xmlns:a16="http://schemas.microsoft.com/office/drawing/2014/main" id="{CCFB5BDF-38B9-48DF-A7B6-1F6CBDE5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" y="11358419"/>
            <a:ext cx="726113" cy="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" name="Picture 43">
            <a:extLst>
              <a:ext uri="{FF2B5EF4-FFF2-40B4-BE49-F238E27FC236}">
                <a16:creationId xmlns:a16="http://schemas.microsoft.com/office/drawing/2014/main" id="{79B3E8EC-C682-42DC-8D86-75F077C5F0F4}"/>
              </a:ext>
            </a:extLst>
          </p:cNvPr>
          <p:cNvPicPr>
            <a:picLocks noChangeAspect="1"/>
          </p:cNvPicPr>
          <p:nvPr/>
        </p:nvPicPr>
        <p:blipFill>
          <a:blip r:embed="rId10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66" y="10665892"/>
            <a:ext cx="230944" cy="33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" name="Picture 44">
            <a:extLst>
              <a:ext uri="{FF2B5EF4-FFF2-40B4-BE49-F238E27FC236}">
                <a16:creationId xmlns:a16="http://schemas.microsoft.com/office/drawing/2014/main" id="{2FC2F8D3-F67A-4950-856E-5665DE15A4A6}"/>
              </a:ext>
            </a:extLst>
          </p:cNvPr>
          <p:cNvPicPr>
            <a:picLocks noChangeAspect="1"/>
          </p:cNvPicPr>
          <p:nvPr/>
        </p:nvPicPr>
        <p:blipFill>
          <a:blip r:embed="rId10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8" y="10192760"/>
            <a:ext cx="338017" cy="31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" name="Picture 46">
            <a:extLst>
              <a:ext uri="{FF2B5EF4-FFF2-40B4-BE49-F238E27FC236}">
                <a16:creationId xmlns:a16="http://schemas.microsoft.com/office/drawing/2014/main" id="{CDC875E7-2A8B-40F8-8524-8FFD9DBE62CA}"/>
              </a:ext>
            </a:extLst>
          </p:cNvPr>
          <p:cNvPicPr>
            <a:picLocks noChangeAspect="1"/>
          </p:cNvPicPr>
          <p:nvPr/>
        </p:nvPicPr>
        <p:blipFill>
          <a:blip r:embed="rId10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0" y="9926198"/>
            <a:ext cx="380596" cy="43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5" name="TextBox 171">
            <a:extLst>
              <a:ext uri="{FF2B5EF4-FFF2-40B4-BE49-F238E27FC236}">
                <a16:creationId xmlns:a16="http://schemas.microsoft.com/office/drawing/2014/main" id="{0B5A060F-7AE3-49E6-ADC5-6A7BAAF0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968" y="11769227"/>
            <a:ext cx="9200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Prokaryotic and eukaryotic cells</a:t>
            </a:r>
          </a:p>
        </p:txBody>
      </p:sp>
      <p:cxnSp>
        <p:nvCxnSpPr>
          <p:cNvPr id="756" name="Straight Connector 755">
            <a:extLst>
              <a:ext uri="{FF2B5EF4-FFF2-40B4-BE49-F238E27FC236}">
                <a16:creationId xmlns:a16="http://schemas.microsoft.com/office/drawing/2014/main" id="{76088A8C-F3C9-4116-A600-7FC9FE034573}"/>
              </a:ext>
            </a:extLst>
          </p:cNvPr>
          <p:cNvCxnSpPr>
            <a:cxnSpLocks/>
          </p:cNvCxnSpPr>
          <p:nvPr/>
        </p:nvCxnSpPr>
        <p:spPr>
          <a:xfrm flipV="1">
            <a:off x="2498725" y="11570799"/>
            <a:ext cx="668" cy="23411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0" name="Picture 86">
            <a:extLst>
              <a:ext uri="{FF2B5EF4-FFF2-40B4-BE49-F238E27FC236}">
                <a16:creationId xmlns:a16="http://schemas.microsoft.com/office/drawing/2014/main" id="{B5D4C7F9-2EF0-45EE-8A6E-A2BD791D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80" y="11910641"/>
            <a:ext cx="611739" cy="5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" name="TextBox 193">
            <a:extLst>
              <a:ext uri="{FF2B5EF4-FFF2-40B4-BE49-F238E27FC236}">
                <a16:creationId xmlns:a16="http://schemas.microsoft.com/office/drawing/2014/main" id="{5F5CD162-94A2-40A1-9039-4460AF879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10656548"/>
            <a:ext cx="9144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Cell specialisation</a:t>
            </a:r>
          </a:p>
        </p:txBody>
      </p:sp>
      <p:cxnSp>
        <p:nvCxnSpPr>
          <p:cNvPr id="758" name="Straight Connector 757">
            <a:extLst>
              <a:ext uri="{FF2B5EF4-FFF2-40B4-BE49-F238E27FC236}">
                <a16:creationId xmlns:a16="http://schemas.microsoft.com/office/drawing/2014/main" id="{A3B4006C-3D1A-42D7-AE48-57F1C8D368FD}"/>
              </a:ext>
            </a:extLst>
          </p:cNvPr>
          <p:cNvCxnSpPr>
            <a:cxnSpLocks/>
          </p:cNvCxnSpPr>
          <p:nvPr/>
        </p:nvCxnSpPr>
        <p:spPr>
          <a:xfrm>
            <a:off x="2334283" y="11019884"/>
            <a:ext cx="33639" cy="25716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2" name="Picture 88">
            <a:extLst>
              <a:ext uri="{FF2B5EF4-FFF2-40B4-BE49-F238E27FC236}">
                <a16:creationId xmlns:a16="http://schemas.microsoft.com/office/drawing/2014/main" id="{C538FE50-0376-4308-AC11-3D597135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97" y="10429754"/>
            <a:ext cx="470283" cy="4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>
            <a:extLst>
              <a:ext uri="{FF2B5EF4-FFF2-40B4-BE49-F238E27FC236}">
                <a16:creationId xmlns:a16="http://schemas.microsoft.com/office/drawing/2014/main" id="{74E428F1-F154-4AD1-98C4-9DC6C46F8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42" y="12027200"/>
            <a:ext cx="490276" cy="4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>
            <a:extLst>
              <a:ext uri="{FF2B5EF4-FFF2-40B4-BE49-F238E27FC236}">
                <a16:creationId xmlns:a16="http://schemas.microsoft.com/office/drawing/2014/main" id="{696BDD53-FD85-4A1F-AE97-CA2F112B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30" y="11922799"/>
            <a:ext cx="593910" cy="59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50E124EE-38AC-47BE-B533-D88FBA0D92A6}"/>
              </a:ext>
            </a:extLst>
          </p:cNvPr>
          <p:cNvCxnSpPr>
            <a:cxnSpLocks/>
          </p:cNvCxnSpPr>
          <p:nvPr/>
        </p:nvCxnSpPr>
        <p:spPr>
          <a:xfrm flipV="1">
            <a:off x="1572204" y="11613646"/>
            <a:ext cx="176247" cy="20346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0" name="TextBox 171">
            <a:extLst>
              <a:ext uri="{FF2B5EF4-FFF2-40B4-BE49-F238E27FC236}">
                <a16:creationId xmlns:a16="http://schemas.microsoft.com/office/drawing/2014/main" id="{EA34947A-F369-4182-BFD3-50E223DD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18" y="11743103"/>
            <a:ext cx="9200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RP1 Microscopy</a:t>
            </a:r>
          </a:p>
        </p:txBody>
      </p:sp>
      <p:cxnSp>
        <p:nvCxnSpPr>
          <p:cNvPr id="761" name="Straight Connector 760">
            <a:extLst>
              <a:ext uri="{FF2B5EF4-FFF2-40B4-BE49-F238E27FC236}">
                <a16:creationId xmlns:a16="http://schemas.microsoft.com/office/drawing/2014/main" id="{4746D02F-D73E-48FA-A17E-6E5429B832C2}"/>
              </a:ext>
            </a:extLst>
          </p:cNvPr>
          <p:cNvCxnSpPr>
            <a:cxnSpLocks/>
          </p:cNvCxnSpPr>
          <p:nvPr/>
        </p:nvCxnSpPr>
        <p:spPr>
          <a:xfrm flipV="1">
            <a:off x="1226557" y="11390805"/>
            <a:ext cx="297003" cy="16202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Straight Connector 761">
            <a:extLst>
              <a:ext uri="{FF2B5EF4-FFF2-40B4-BE49-F238E27FC236}">
                <a16:creationId xmlns:a16="http://schemas.microsoft.com/office/drawing/2014/main" id="{7373EA17-042B-4C1C-A2D2-98DEB6C98F6B}"/>
              </a:ext>
            </a:extLst>
          </p:cNvPr>
          <p:cNvCxnSpPr>
            <a:cxnSpLocks/>
          </p:cNvCxnSpPr>
          <p:nvPr/>
        </p:nvCxnSpPr>
        <p:spPr>
          <a:xfrm flipH="1">
            <a:off x="1720293" y="10737538"/>
            <a:ext cx="152735" cy="21065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8" name="Picture 94">
            <a:extLst>
              <a:ext uri="{FF2B5EF4-FFF2-40B4-BE49-F238E27FC236}">
                <a16:creationId xmlns:a16="http://schemas.microsoft.com/office/drawing/2014/main" id="{D937D005-8123-49C8-99E5-F0A69E3C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" y="10483202"/>
            <a:ext cx="386503" cy="3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>
            <a:extLst>
              <a:ext uri="{FF2B5EF4-FFF2-40B4-BE49-F238E27FC236}">
                <a16:creationId xmlns:a16="http://schemas.microsoft.com/office/drawing/2014/main" id="{65DF16C7-8756-4016-A86E-258B21C2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8540764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3" name="Straight Connector 762">
            <a:extLst>
              <a:ext uri="{FF2B5EF4-FFF2-40B4-BE49-F238E27FC236}">
                <a16:creationId xmlns:a16="http://schemas.microsoft.com/office/drawing/2014/main" id="{36F0E949-ECB3-4060-909B-7BFFEF7D7094}"/>
              </a:ext>
            </a:extLst>
          </p:cNvPr>
          <p:cNvCxnSpPr>
            <a:cxnSpLocks/>
          </p:cNvCxnSpPr>
          <p:nvPr/>
        </p:nvCxnSpPr>
        <p:spPr>
          <a:xfrm>
            <a:off x="1302932" y="9126421"/>
            <a:ext cx="381406" cy="16227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4" name="TextBox 186">
            <a:extLst>
              <a:ext uri="{FF2B5EF4-FFF2-40B4-BE49-F238E27FC236}">
                <a16:creationId xmlns:a16="http://schemas.microsoft.com/office/drawing/2014/main" id="{42C0617D-116B-4443-AB06-17879CC9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76" y="8937980"/>
            <a:ext cx="9600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Enzymes</a:t>
            </a:r>
          </a:p>
        </p:txBody>
      </p:sp>
      <p:pic>
        <p:nvPicPr>
          <p:cNvPr id="765" name="Picture 36">
            <a:extLst>
              <a:ext uri="{FF2B5EF4-FFF2-40B4-BE49-F238E27FC236}">
                <a16:creationId xmlns:a16="http://schemas.microsoft.com/office/drawing/2014/main" id="{67EAFDD5-D6F1-4DB8-943F-C8184B365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6" y="8481663"/>
            <a:ext cx="375534" cy="3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6" name="TextBox 186">
            <a:extLst>
              <a:ext uri="{FF2B5EF4-FFF2-40B4-BE49-F238E27FC236}">
                <a16:creationId xmlns:a16="http://schemas.microsoft.com/office/drawing/2014/main" id="{DAAAB973-C4E1-4770-9120-70F8FE3C4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50" y="8559853"/>
            <a:ext cx="960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u="sng" dirty="0"/>
              <a:t>RP5 pH affect on enzymes</a:t>
            </a:r>
          </a:p>
        </p:txBody>
      </p: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87FE9698-EAEB-4EBC-8A8C-8D42EA52A59F}"/>
              </a:ext>
            </a:extLst>
          </p:cNvPr>
          <p:cNvCxnSpPr>
            <a:cxnSpLocks/>
          </p:cNvCxnSpPr>
          <p:nvPr/>
        </p:nvCxnSpPr>
        <p:spPr>
          <a:xfrm>
            <a:off x="1759316" y="8862628"/>
            <a:ext cx="139334" cy="29092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Straight Connector 767">
            <a:extLst>
              <a:ext uri="{FF2B5EF4-FFF2-40B4-BE49-F238E27FC236}">
                <a16:creationId xmlns:a16="http://schemas.microsoft.com/office/drawing/2014/main" id="{E7871276-F58B-4241-98C9-D05FE94A8D96}"/>
              </a:ext>
            </a:extLst>
          </p:cNvPr>
          <p:cNvCxnSpPr>
            <a:cxnSpLocks/>
          </p:cNvCxnSpPr>
          <p:nvPr/>
        </p:nvCxnSpPr>
        <p:spPr>
          <a:xfrm flipH="1" flipV="1">
            <a:off x="1844969" y="9555658"/>
            <a:ext cx="300826" cy="13983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5FCBD88A-068C-4A24-B9D5-161F810ECD1B}"/>
              </a:ext>
            </a:extLst>
          </p:cNvPr>
          <p:cNvCxnSpPr>
            <a:cxnSpLocks/>
          </p:cNvCxnSpPr>
          <p:nvPr/>
        </p:nvCxnSpPr>
        <p:spPr>
          <a:xfrm>
            <a:off x="2207424" y="8871569"/>
            <a:ext cx="26189" cy="19222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4" name="Picture 100">
            <a:extLst>
              <a:ext uri="{FF2B5EF4-FFF2-40B4-BE49-F238E27FC236}">
                <a16:creationId xmlns:a16="http://schemas.microsoft.com/office/drawing/2014/main" id="{DA2BA87F-4228-4AB1-A33F-1203522D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5" y="9465685"/>
            <a:ext cx="382289" cy="38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0" name="Straight Connector 779">
            <a:extLst>
              <a:ext uri="{FF2B5EF4-FFF2-40B4-BE49-F238E27FC236}">
                <a16:creationId xmlns:a16="http://schemas.microsoft.com/office/drawing/2014/main" id="{77728B14-9666-47A9-AF0B-537429A6FC5D}"/>
              </a:ext>
            </a:extLst>
          </p:cNvPr>
          <p:cNvCxnSpPr>
            <a:cxnSpLocks/>
          </p:cNvCxnSpPr>
          <p:nvPr/>
        </p:nvCxnSpPr>
        <p:spPr>
          <a:xfrm>
            <a:off x="750888" y="9848402"/>
            <a:ext cx="454050" cy="3464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" name="TextBox 356">
            <a:extLst>
              <a:ext uri="{FF2B5EF4-FFF2-40B4-BE49-F238E27FC236}">
                <a16:creationId xmlns:a16="http://schemas.microsoft.com/office/drawing/2014/main" id="{2A54DA6A-F3E6-4CFE-B85E-39BF9AD4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75" y="9496873"/>
            <a:ext cx="74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Specialised exchange surfaces</a:t>
            </a:r>
          </a:p>
        </p:txBody>
      </p:sp>
      <p:cxnSp>
        <p:nvCxnSpPr>
          <p:cNvPr id="787" name="Straight Connector 786">
            <a:extLst>
              <a:ext uri="{FF2B5EF4-FFF2-40B4-BE49-F238E27FC236}">
                <a16:creationId xmlns:a16="http://schemas.microsoft.com/office/drawing/2014/main" id="{45FF2C34-2907-4683-ACE8-007E9A9F2287}"/>
              </a:ext>
            </a:extLst>
          </p:cNvPr>
          <p:cNvCxnSpPr>
            <a:cxnSpLocks/>
          </p:cNvCxnSpPr>
          <p:nvPr/>
        </p:nvCxnSpPr>
        <p:spPr>
          <a:xfrm>
            <a:off x="2559050" y="8779669"/>
            <a:ext cx="15260" cy="29868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" name="Picture 102">
            <a:extLst>
              <a:ext uri="{FF2B5EF4-FFF2-40B4-BE49-F238E27FC236}">
                <a16:creationId xmlns:a16="http://schemas.microsoft.com/office/drawing/2014/main" id="{11E7CDBC-D2B0-481B-B9B4-3BBBCA3E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03" y="8159522"/>
            <a:ext cx="559111" cy="5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4" name="Rectangle 793">
            <a:extLst>
              <a:ext uri="{FF2B5EF4-FFF2-40B4-BE49-F238E27FC236}">
                <a16:creationId xmlns:a16="http://schemas.microsoft.com/office/drawing/2014/main" id="{23040B44-4582-4F89-8567-94755C3A00F1}"/>
              </a:ext>
            </a:extLst>
          </p:cNvPr>
          <p:cNvSpPr/>
          <p:nvPr/>
        </p:nvSpPr>
        <p:spPr>
          <a:xfrm>
            <a:off x="4546483" y="8954711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795" name="TextBox 52">
            <a:extLst>
              <a:ext uri="{FF2B5EF4-FFF2-40B4-BE49-F238E27FC236}">
                <a16:creationId xmlns:a16="http://schemas.microsoft.com/office/drawing/2014/main" id="{9F6F5CE9-CE08-46E9-A8F1-C6DB3E6C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007" y="9033912"/>
            <a:ext cx="2806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Gill Sans MT Condensed" panose="020B0506020104020203" pitchFamily="34" charset="0"/>
              </a:rPr>
              <a:t>3) Infection &amp; Response</a:t>
            </a:r>
          </a:p>
        </p:txBody>
      </p:sp>
      <p:sp>
        <p:nvSpPr>
          <p:cNvPr id="796" name="TextBox 234">
            <a:extLst>
              <a:ext uri="{FF2B5EF4-FFF2-40B4-BE49-F238E27FC236}">
                <a16:creationId xmlns:a16="http://schemas.microsoft.com/office/drawing/2014/main" id="{4DAFD67B-A0A9-4179-9002-9EFD183F9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061" y="9614856"/>
            <a:ext cx="789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Diseases and symptoms</a:t>
            </a:r>
          </a:p>
        </p:txBody>
      </p:sp>
      <p:pic>
        <p:nvPicPr>
          <p:cNvPr id="798" name="Picture 110">
            <a:extLst>
              <a:ext uri="{FF2B5EF4-FFF2-40B4-BE49-F238E27FC236}">
                <a16:creationId xmlns:a16="http://schemas.microsoft.com/office/drawing/2014/main" id="{4C9FAA83-C17C-4649-8B68-56F4C782FFE6}"/>
              </a:ext>
            </a:extLst>
          </p:cNvPr>
          <p:cNvPicPr>
            <a:picLocks noChangeAspect="1"/>
          </p:cNvPicPr>
          <p:nvPr/>
        </p:nvPicPr>
        <p:blipFill>
          <a:blip r:embed="rId1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30" y="9893323"/>
            <a:ext cx="353373" cy="45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0" name="TextBox 234">
            <a:extLst>
              <a:ext uri="{FF2B5EF4-FFF2-40B4-BE49-F238E27FC236}">
                <a16:creationId xmlns:a16="http://schemas.microsoft.com/office/drawing/2014/main" id="{11877D58-F588-4C47-B5B4-D7C62A33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543" y="8812241"/>
            <a:ext cx="68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Pathogens</a:t>
            </a:r>
          </a:p>
        </p:txBody>
      </p:sp>
      <p:cxnSp>
        <p:nvCxnSpPr>
          <p:cNvPr id="801" name="Straight Connector 800">
            <a:extLst>
              <a:ext uri="{FF2B5EF4-FFF2-40B4-BE49-F238E27FC236}">
                <a16:creationId xmlns:a16="http://schemas.microsoft.com/office/drawing/2014/main" id="{E778450A-803B-4476-AE1E-2F2F6E05EB1A}"/>
              </a:ext>
            </a:extLst>
          </p:cNvPr>
          <p:cNvCxnSpPr>
            <a:cxnSpLocks/>
          </p:cNvCxnSpPr>
          <p:nvPr/>
        </p:nvCxnSpPr>
        <p:spPr>
          <a:xfrm flipV="1">
            <a:off x="5333132" y="9566572"/>
            <a:ext cx="12700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E972A59C-7094-4AD9-A5A1-8CAF79473967}"/>
              </a:ext>
            </a:extLst>
          </p:cNvPr>
          <p:cNvCxnSpPr>
            <a:cxnSpLocks/>
          </p:cNvCxnSpPr>
          <p:nvPr/>
        </p:nvCxnSpPr>
        <p:spPr>
          <a:xfrm flipV="1">
            <a:off x="4710378" y="9554495"/>
            <a:ext cx="12700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3" name="Straight Connector 802">
            <a:extLst>
              <a:ext uri="{FF2B5EF4-FFF2-40B4-BE49-F238E27FC236}">
                <a16:creationId xmlns:a16="http://schemas.microsoft.com/office/drawing/2014/main" id="{2725F63A-B6A5-498D-AA0D-749245699E7B}"/>
              </a:ext>
            </a:extLst>
          </p:cNvPr>
          <p:cNvCxnSpPr>
            <a:cxnSpLocks/>
          </p:cNvCxnSpPr>
          <p:nvPr/>
        </p:nvCxnSpPr>
        <p:spPr>
          <a:xfrm>
            <a:off x="4706167" y="8767222"/>
            <a:ext cx="15260" cy="29868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4" name="Picture 1">
            <a:extLst>
              <a:ext uri="{FF2B5EF4-FFF2-40B4-BE49-F238E27FC236}">
                <a16:creationId xmlns:a16="http://schemas.microsoft.com/office/drawing/2014/main" id="{93327788-66B4-4B1A-B20C-C00DFC8D5BD8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14946" r="10106" b="17728"/>
          <a:stretch>
            <a:fillRect/>
          </a:stretch>
        </p:blipFill>
        <p:spPr bwMode="auto">
          <a:xfrm>
            <a:off x="5055143" y="8677168"/>
            <a:ext cx="274035" cy="18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5" name="Picture 108">
            <a:extLst>
              <a:ext uri="{FF2B5EF4-FFF2-40B4-BE49-F238E27FC236}">
                <a16:creationId xmlns:a16="http://schemas.microsoft.com/office/drawing/2014/main" id="{917967A4-85B7-4605-873B-8A1A9DFC120B}"/>
              </a:ext>
            </a:extLst>
          </p:cNvPr>
          <p:cNvPicPr>
            <a:picLocks noChangeAspect="1"/>
          </p:cNvPicPr>
          <p:nvPr/>
        </p:nvPicPr>
        <p:blipFill>
          <a:blip r:embed="rId11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07" y="9987153"/>
            <a:ext cx="316994" cy="24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6" name="TextBox 242">
            <a:extLst>
              <a:ext uri="{FF2B5EF4-FFF2-40B4-BE49-F238E27FC236}">
                <a16:creationId xmlns:a16="http://schemas.microsoft.com/office/drawing/2014/main" id="{30A887E4-7E23-448B-8470-EB3B4B6D8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920" y="9588439"/>
            <a:ext cx="557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Human defense systems</a:t>
            </a:r>
          </a:p>
        </p:txBody>
      </p:sp>
      <p:pic>
        <p:nvPicPr>
          <p:cNvPr id="807" name="Picture 58">
            <a:extLst>
              <a:ext uri="{FF2B5EF4-FFF2-40B4-BE49-F238E27FC236}">
                <a16:creationId xmlns:a16="http://schemas.microsoft.com/office/drawing/2014/main" id="{57EC998C-EB1A-48A0-9E06-47356E160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0" y="9984892"/>
            <a:ext cx="369649" cy="3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" name="TextBox 177">
            <a:extLst>
              <a:ext uri="{FF2B5EF4-FFF2-40B4-BE49-F238E27FC236}">
                <a16:creationId xmlns:a16="http://schemas.microsoft.com/office/drawing/2014/main" id="{93A693BA-494B-4549-88CE-97B193A65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014" y="8404876"/>
            <a:ext cx="769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Vaccinations</a:t>
            </a:r>
          </a:p>
        </p:txBody>
      </p:sp>
      <p:pic>
        <p:nvPicPr>
          <p:cNvPr id="809" name="Graphic 466" descr="Needle">
            <a:extLst>
              <a:ext uri="{FF2B5EF4-FFF2-40B4-BE49-F238E27FC236}">
                <a16:creationId xmlns:a16="http://schemas.microsoft.com/office/drawing/2014/main" id="{3AD52CB4-A783-430A-B1DF-9AB20B3E2AF7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1542">
            <a:off x="5312599" y="8566451"/>
            <a:ext cx="326035" cy="32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7D1E6B08-D7BD-43DA-A8BE-967156D5565D}"/>
              </a:ext>
            </a:extLst>
          </p:cNvPr>
          <p:cNvCxnSpPr>
            <a:cxnSpLocks/>
          </p:cNvCxnSpPr>
          <p:nvPr/>
        </p:nvCxnSpPr>
        <p:spPr>
          <a:xfrm>
            <a:off x="5381338" y="8556270"/>
            <a:ext cx="21666" cy="54879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2" name="TextBox 184">
            <a:extLst>
              <a:ext uri="{FF2B5EF4-FFF2-40B4-BE49-F238E27FC236}">
                <a16:creationId xmlns:a16="http://schemas.microsoft.com/office/drawing/2014/main" id="{1FBC9D78-DE4D-47FF-8D99-0B6AA86D3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101" y="867240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Drug development</a:t>
            </a:r>
          </a:p>
        </p:txBody>
      </p:sp>
      <p:pic>
        <p:nvPicPr>
          <p:cNvPr id="813" name="Graphic 26" descr="Medicine">
            <a:extLst>
              <a:ext uri="{FF2B5EF4-FFF2-40B4-BE49-F238E27FC236}">
                <a16:creationId xmlns:a16="http://schemas.microsoft.com/office/drawing/2014/main" id="{7B67FCF5-3B08-4DE5-B112-E0CEEE022F11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42" y="8414428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4" name="Straight Connector 813">
            <a:extLst>
              <a:ext uri="{FF2B5EF4-FFF2-40B4-BE49-F238E27FC236}">
                <a16:creationId xmlns:a16="http://schemas.microsoft.com/office/drawing/2014/main" id="{76BCB428-86DF-4E98-BD5D-3FE122B1A952}"/>
              </a:ext>
            </a:extLst>
          </p:cNvPr>
          <p:cNvCxnSpPr>
            <a:cxnSpLocks/>
          </p:cNvCxnSpPr>
          <p:nvPr/>
        </p:nvCxnSpPr>
        <p:spPr>
          <a:xfrm flipH="1">
            <a:off x="5659060" y="8816432"/>
            <a:ext cx="17411" cy="27486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" name="Picture 104">
            <a:extLst>
              <a:ext uri="{FF2B5EF4-FFF2-40B4-BE49-F238E27FC236}">
                <a16:creationId xmlns:a16="http://schemas.microsoft.com/office/drawing/2014/main" id="{D4B91D95-59C7-4593-90D0-FDF68E07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84" y="10079660"/>
            <a:ext cx="330189" cy="3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7" name="Straight Connector 816">
            <a:extLst>
              <a:ext uri="{FF2B5EF4-FFF2-40B4-BE49-F238E27FC236}">
                <a16:creationId xmlns:a16="http://schemas.microsoft.com/office/drawing/2014/main" id="{28A4162E-72B8-4852-BDAA-918673769A4B}"/>
              </a:ext>
            </a:extLst>
          </p:cNvPr>
          <p:cNvCxnSpPr>
            <a:cxnSpLocks/>
          </p:cNvCxnSpPr>
          <p:nvPr/>
        </p:nvCxnSpPr>
        <p:spPr>
          <a:xfrm flipH="1" flipV="1">
            <a:off x="4207805" y="9493687"/>
            <a:ext cx="13888" cy="23186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" name="TextBox 186">
            <a:extLst>
              <a:ext uri="{FF2B5EF4-FFF2-40B4-BE49-F238E27FC236}">
                <a16:creationId xmlns:a16="http://schemas.microsoft.com/office/drawing/2014/main" id="{22B73756-061E-415F-98CF-D4385943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728" y="9561386"/>
            <a:ext cx="501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Plant tissues and organs</a:t>
            </a:r>
          </a:p>
        </p:txBody>
      </p:sp>
      <p:pic>
        <p:nvPicPr>
          <p:cNvPr id="821" name="Picture 28">
            <a:extLst>
              <a:ext uri="{FF2B5EF4-FFF2-40B4-BE49-F238E27FC236}">
                <a16:creationId xmlns:a16="http://schemas.microsoft.com/office/drawing/2014/main" id="{016C797D-8460-4F26-B4D0-7E6ED085ACDE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r="1201"/>
          <a:stretch>
            <a:fillRect/>
          </a:stretch>
        </p:blipFill>
        <p:spPr bwMode="auto">
          <a:xfrm>
            <a:off x="5960731" y="9902537"/>
            <a:ext cx="384524" cy="32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" name="TextBox 194">
            <a:extLst>
              <a:ext uri="{FF2B5EF4-FFF2-40B4-BE49-F238E27FC236}">
                <a16:creationId xmlns:a16="http://schemas.microsoft.com/office/drawing/2014/main" id="{6890A81B-4905-48F2-B757-3470DD27E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468" y="9604507"/>
            <a:ext cx="816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Antibiotics and Painkillers</a:t>
            </a:r>
          </a:p>
        </p:txBody>
      </p: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BC9B60A5-E8ED-48C0-B288-402242AB26F6}"/>
              </a:ext>
            </a:extLst>
          </p:cNvPr>
          <p:cNvCxnSpPr>
            <a:cxnSpLocks/>
          </p:cNvCxnSpPr>
          <p:nvPr/>
        </p:nvCxnSpPr>
        <p:spPr>
          <a:xfrm flipV="1">
            <a:off x="5804909" y="950220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0" name="Picture 106">
            <a:extLst>
              <a:ext uri="{FF2B5EF4-FFF2-40B4-BE49-F238E27FC236}">
                <a16:creationId xmlns:a16="http://schemas.microsoft.com/office/drawing/2014/main" id="{79904316-946D-49A8-A0A6-A55F534C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25" y="8684893"/>
            <a:ext cx="340824" cy="3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A88EC549-3BF4-4118-A44B-D601B008BC68}"/>
              </a:ext>
            </a:extLst>
          </p:cNvPr>
          <p:cNvCxnSpPr>
            <a:cxnSpLocks/>
            <a:stCxn id="812" idx="3"/>
          </p:cNvCxnSpPr>
          <p:nvPr/>
        </p:nvCxnSpPr>
        <p:spPr>
          <a:xfrm flipH="1">
            <a:off x="6398911" y="8841678"/>
            <a:ext cx="64690" cy="22575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7" name="TextBox 184">
            <a:extLst>
              <a:ext uri="{FF2B5EF4-FFF2-40B4-BE49-F238E27FC236}">
                <a16:creationId xmlns:a16="http://schemas.microsoft.com/office/drawing/2014/main" id="{6CB0AAB1-3CA0-4110-AAB9-90AD4A67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927" y="8410590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Monoclonal antibodies</a:t>
            </a:r>
          </a:p>
        </p:txBody>
      </p:sp>
      <p:sp>
        <p:nvSpPr>
          <p:cNvPr id="828" name="Rectangle 827">
            <a:extLst>
              <a:ext uri="{FF2B5EF4-FFF2-40B4-BE49-F238E27FC236}">
                <a16:creationId xmlns:a16="http://schemas.microsoft.com/office/drawing/2014/main" id="{8E9A8502-ECA0-4E70-9F2D-E3F93911A3DB}"/>
              </a:ext>
            </a:extLst>
          </p:cNvPr>
          <p:cNvSpPr/>
          <p:nvPr/>
        </p:nvSpPr>
        <p:spPr>
          <a:xfrm>
            <a:off x="7398532" y="9011289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0A5C97A-F30C-467F-8029-566E88365626}"/>
              </a:ext>
            </a:extLst>
          </p:cNvPr>
          <p:cNvCxnSpPr>
            <a:cxnSpLocks/>
          </p:cNvCxnSpPr>
          <p:nvPr/>
        </p:nvCxnSpPr>
        <p:spPr>
          <a:xfrm flipV="1">
            <a:off x="7172509" y="9561387"/>
            <a:ext cx="11733" cy="20816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1" name="TextBox 194">
            <a:extLst>
              <a:ext uri="{FF2B5EF4-FFF2-40B4-BE49-F238E27FC236}">
                <a16:creationId xmlns:a16="http://schemas.microsoft.com/office/drawing/2014/main" id="{08BAE61B-8F05-4B90-9B16-901B8135D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733" y="9834898"/>
            <a:ext cx="5485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disease</a:t>
            </a:r>
          </a:p>
        </p:txBody>
      </p:sp>
      <p:pic>
        <p:nvPicPr>
          <p:cNvPr id="1134" name="Picture 110">
            <a:extLst>
              <a:ext uri="{FF2B5EF4-FFF2-40B4-BE49-F238E27FC236}">
                <a16:creationId xmlns:a16="http://schemas.microsoft.com/office/drawing/2014/main" id="{0998F329-0165-4D0B-89F6-D03E698DF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10" y="8403793"/>
            <a:ext cx="463973" cy="46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112">
            <a:extLst>
              <a:ext uri="{FF2B5EF4-FFF2-40B4-BE49-F238E27FC236}">
                <a16:creationId xmlns:a16="http://schemas.microsoft.com/office/drawing/2014/main" id="{B7A66F76-2644-43AC-B279-5897B695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67" y="9553892"/>
            <a:ext cx="270359" cy="3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4" name="Straight Connector 833">
            <a:extLst>
              <a:ext uri="{FF2B5EF4-FFF2-40B4-BE49-F238E27FC236}">
                <a16:creationId xmlns:a16="http://schemas.microsoft.com/office/drawing/2014/main" id="{FF2C4535-DD7E-4605-85C7-811BE9B0EACC}"/>
              </a:ext>
            </a:extLst>
          </p:cNvPr>
          <p:cNvCxnSpPr>
            <a:cxnSpLocks/>
          </p:cNvCxnSpPr>
          <p:nvPr/>
        </p:nvCxnSpPr>
        <p:spPr>
          <a:xfrm flipH="1">
            <a:off x="6803430" y="8828389"/>
            <a:ext cx="64690" cy="22575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TextBox 194">
            <a:extLst>
              <a:ext uri="{FF2B5EF4-FFF2-40B4-BE49-F238E27FC236}">
                <a16:creationId xmlns:a16="http://schemas.microsoft.com/office/drawing/2014/main" id="{4919F9FA-86E2-43A0-B8C9-D7B13C278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6072" y="8830258"/>
            <a:ext cx="826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defence</a:t>
            </a:r>
          </a:p>
        </p:txBody>
      </p: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2ACE22B4-BA12-440E-B1E4-657780A9191D}"/>
              </a:ext>
            </a:extLst>
          </p:cNvPr>
          <p:cNvCxnSpPr>
            <a:cxnSpLocks/>
          </p:cNvCxnSpPr>
          <p:nvPr/>
        </p:nvCxnSpPr>
        <p:spPr>
          <a:xfrm flipH="1" flipV="1">
            <a:off x="8813767" y="8504852"/>
            <a:ext cx="346075" cy="1381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253A9426-BBE7-4924-8BDA-473146F339ED}"/>
              </a:ext>
            </a:extLst>
          </p:cNvPr>
          <p:cNvCxnSpPr>
            <a:cxnSpLocks/>
            <a:stCxn id="2362" idx="2"/>
          </p:cNvCxnSpPr>
          <p:nvPr/>
        </p:nvCxnSpPr>
        <p:spPr>
          <a:xfrm>
            <a:off x="7788991" y="8896554"/>
            <a:ext cx="91360" cy="20306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8" name="Picture 114">
            <a:extLst>
              <a:ext uri="{FF2B5EF4-FFF2-40B4-BE49-F238E27FC236}">
                <a16:creationId xmlns:a16="http://schemas.microsoft.com/office/drawing/2014/main" id="{311C645F-8588-41E4-9971-8AAE95EE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457" y="8184159"/>
            <a:ext cx="622688" cy="6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116">
            <a:extLst>
              <a:ext uri="{FF2B5EF4-FFF2-40B4-BE49-F238E27FC236}">
                <a16:creationId xmlns:a16="http://schemas.microsoft.com/office/drawing/2014/main" id="{727D284D-CDE3-4A87-860F-6ADF10B74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41" y="8170748"/>
            <a:ext cx="391290" cy="3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" name="Picture 118">
            <a:extLst>
              <a:ext uri="{FF2B5EF4-FFF2-40B4-BE49-F238E27FC236}">
                <a16:creationId xmlns:a16="http://schemas.microsoft.com/office/drawing/2014/main" id="{22337DD5-91B8-4590-B93A-AE7772FDD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89" y="6054097"/>
            <a:ext cx="269290" cy="2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1" name="Straight Connector 850">
            <a:extLst>
              <a:ext uri="{FF2B5EF4-FFF2-40B4-BE49-F238E27FC236}">
                <a16:creationId xmlns:a16="http://schemas.microsoft.com/office/drawing/2014/main" id="{25B23BC1-73E3-4A62-BF84-DACD71949205}"/>
              </a:ext>
            </a:extLst>
          </p:cNvPr>
          <p:cNvCxnSpPr>
            <a:cxnSpLocks/>
          </p:cNvCxnSpPr>
          <p:nvPr/>
        </p:nvCxnSpPr>
        <p:spPr>
          <a:xfrm flipV="1">
            <a:off x="4110754" y="7336609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6" name="TextBox 262">
            <a:extLst>
              <a:ext uri="{FF2B5EF4-FFF2-40B4-BE49-F238E27FC236}">
                <a16:creationId xmlns:a16="http://schemas.microsoft.com/office/drawing/2014/main" id="{D024D025-EB06-4E7E-A085-4E278F874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171" y="6243289"/>
            <a:ext cx="6995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Balancing water and nitrogen levels</a:t>
            </a:r>
          </a:p>
        </p:txBody>
      </p:sp>
      <p:pic>
        <p:nvPicPr>
          <p:cNvPr id="1144" name="Picture 120">
            <a:extLst>
              <a:ext uri="{FF2B5EF4-FFF2-40B4-BE49-F238E27FC236}">
                <a16:creationId xmlns:a16="http://schemas.microsoft.com/office/drawing/2014/main" id="{D1F397DB-ED5C-4EB4-8819-7ED97383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14" y="6024230"/>
            <a:ext cx="421837" cy="42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B89F0B7F-1248-4492-ACB7-BA3102F80FC5}"/>
              </a:ext>
            </a:extLst>
          </p:cNvPr>
          <p:cNvCxnSpPr>
            <a:cxnSpLocks/>
          </p:cNvCxnSpPr>
          <p:nvPr/>
        </p:nvCxnSpPr>
        <p:spPr>
          <a:xfrm flipV="1">
            <a:off x="3646034" y="7342776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9" name="TextBox 262">
            <a:extLst>
              <a:ext uri="{FF2B5EF4-FFF2-40B4-BE49-F238E27FC236}">
                <a16:creationId xmlns:a16="http://schemas.microsoft.com/office/drawing/2014/main" id="{0D8EF0E4-A65F-4062-A0F4-6E7A47364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015" y="6458378"/>
            <a:ext cx="643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RP8 Plant hormones</a:t>
            </a:r>
          </a:p>
        </p:txBody>
      </p:sp>
      <p:sp>
        <p:nvSpPr>
          <p:cNvPr id="860" name="TextBox 52">
            <a:extLst>
              <a:ext uri="{FF2B5EF4-FFF2-40B4-BE49-F238E27FC236}">
                <a16:creationId xmlns:a16="http://schemas.microsoft.com/office/drawing/2014/main" id="{AEE33034-1FB3-4934-AC81-68632A4EDB7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78200" y="5735039"/>
            <a:ext cx="1350720" cy="369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variation </a:t>
            </a:r>
          </a:p>
        </p:txBody>
      </p:sp>
      <p:sp>
        <p:nvSpPr>
          <p:cNvPr id="861" name="TextBox 52">
            <a:extLst>
              <a:ext uri="{FF2B5EF4-FFF2-40B4-BE49-F238E27FC236}">
                <a16:creationId xmlns:a16="http://schemas.microsoft.com/office/drawing/2014/main" id="{B4998FD5-9700-4724-835F-1DFCBD995ECC}"/>
              </a:ext>
            </a:extLst>
          </p:cNvPr>
          <p:cNvSpPr txBox="1">
            <a:spLocks noChangeArrowheads="1"/>
          </p:cNvSpPr>
          <p:nvPr/>
        </p:nvSpPr>
        <p:spPr bwMode="auto">
          <a:xfrm rot="18098186">
            <a:off x="964995" y="5017285"/>
            <a:ext cx="1350720" cy="369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&amp; evolution</a:t>
            </a:r>
          </a:p>
        </p:txBody>
      </p:sp>
      <p:cxnSp>
        <p:nvCxnSpPr>
          <p:cNvPr id="862" name="Straight Connector 861">
            <a:extLst>
              <a:ext uri="{FF2B5EF4-FFF2-40B4-BE49-F238E27FC236}">
                <a16:creationId xmlns:a16="http://schemas.microsoft.com/office/drawing/2014/main" id="{4E247F6E-7DB2-405E-A5EB-774F539CEE0A}"/>
              </a:ext>
            </a:extLst>
          </p:cNvPr>
          <p:cNvCxnSpPr>
            <a:cxnSpLocks/>
          </p:cNvCxnSpPr>
          <p:nvPr/>
        </p:nvCxnSpPr>
        <p:spPr>
          <a:xfrm flipH="1">
            <a:off x="4024273" y="6528431"/>
            <a:ext cx="3175" cy="3841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Connector 863">
            <a:extLst>
              <a:ext uri="{FF2B5EF4-FFF2-40B4-BE49-F238E27FC236}">
                <a16:creationId xmlns:a16="http://schemas.microsoft.com/office/drawing/2014/main" id="{7BB57FD3-547E-4ECB-9BE2-53AD683C6A24}"/>
              </a:ext>
            </a:extLst>
          </p:cNvPr>
          <p:cNvCxnSpPr>
            <a:cxnSpLocks/>
          </p:cNvCxnSpPr>
          <p:nvPr/>
        </p:nvCxnSpPr>
        <p:spPr>
          <a:xfrm flipH="1">
            <a:off x="3205903" y="6699465"/>
            <a:ext cx="35919" cy="20394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8" name="Straight Connector 867">
            <a:extLst>
              <a:ext uri="{FF2B5EF4-FFF2-40B4-BE49-F238E27FC236}">
                <a16:creationId xmlns:a16="http://schemas.microsoft.com/office/drawing/2014/main" id="{19A6D192-54BA-4AFC-BC82-F3B67AC924C5}"/>
              </a:ext>
            </a:extLst>
          </p:cNvPr>
          <p:cNvCxnSpPr>
            <a:cxnSpLocks/>
            <a:stCxn id="2380" idx="1"/>
          </p:cNvCxnSpPr>
          <p:nvPr/>
        </p:nvCxnSpPr>
        <p:spPr>
          <a:xfrm flipV="1">
            <a:off x="2329511" y="7330920"/>
            <a:ext cx="148832" cy="289878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" name="Picture 122">
            <a:extLst>
              <a:ext uri="{FF2B5EF4-FFF2-40B4-BE49-F238E27FC236}">
                <a16:creationId xmlns:a16="http://schemas.microsoft.com/office/drawing/2014/main" id="{B7294A67-8F79-407C-A34E-E9E5E721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4" y="7703938"/>
            <a:ext cx="412545" cy="41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124">
            <a:extLst>
              <a:ext uri="{FF2B5EF4-FFF2-40B4-BE49-F238E27FC236}">
                <a16:creationId xmlns:a16="http://schemas.microsoft.com/office/drawing/2014/main" id="{283FC8E8-FD8F-4183-9935-C41FDD8A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91" y="7616369"/>
            <a:ext cx="493599" cy="4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3" name="Straight Connector 872">
            <a:extLst>
              <a:ext uri="{FF2B5EF4-FFF2-40B4-BE49-F238E27FC236}">
                <a16:creationId xmlns:a16="http://schemas.microsoft.com/office/drawing/2014/main" id="{80A4F5ED-70AF-48A0-B1CC-F17063AE0969}"/>
              </a:ext>
            </a:extLst>
          </p:cNvPr>
          <p:cNvCxnSpPr>
            <a:cxnSpLocks/>
          </p:cNvCxnSpPr>
          <p:nvPr/>
        </p:nvCxnSpPr>
        <p:spPr>
          <a:xfrm flipV="1">
            <a:off x="1657863" y="7274532"/>
            <a:ext cx="215165" cy="24030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7" name="Picture 126">
            <a:extLst>
              <a:ext uri="{FF2B5EF4-FFF2-40B4-BE49-F238E27FC236}">
                <a16:creationId xmlns:a16="http://schemas.microsoft.com/office/drawing/2014/main" id="{DB5E1F98-0B8A-4262-A43C-177D74A8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" y="5648319"/>
            <a:ext cx="379174" cy="3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8" name="Picture 126">
            <a:extLst>
              <a:ext uri="{FF2B5EF4-FFF2-40B4-BE49-F238E27FC236}">
                <a16:creationId xmlns:a16="http://schemas.microsoft.com/office/drawing/2014/main" id="{32596B44-1027-415D-B120-E60974B8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" y="5337968"/>
            <a:ext cx="475342" cy="47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9" name="Picture 126">
            <a:extLst>
              <a:ext uri="{FF2B5EF4-FFF2-40B4-BE49-F238E27FC236}">
                <a16:creationId xmlns:a16="http://schemas.microsoft.com/office/drawing/2014/main" id="{5C392676-EA3F-4805-8210-CCCD7C9F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8" y="5112553"/>
            <a:ext cx="626650" cy="6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6" name="Picture 132">
            <a:extLst>
              <a:ext uri="{FF2B5EF4-FFF2-40B4-BE49-F238E27FC236}">
                <a16:creationId xmlns:a16="http://schemas.microsoft.com/office/drawing/2014/main" id="{56910A64-2C61-42CE-88F7-1893F0C3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7" y="3739279"/>
            <a:ext cx="466612" cy="4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9" name="Straight Connector 898">
            <a:extLst>
              <a:ext uri="{FF2B5EF4-FFF2-40B4-BE49-F238E27FC236}">
                <a16:creationId xmlns:a16="http://schemas.microsoft.com/office/drawing/2014/main" id="{5C92F6BA-A941-4565-9A17-A53D789B689C}"/>
              </a:ext>
            </a:extLst>
          </p:cNvPr>
          <p:cNvCxnSpPr>
            <a:cxnSpLocks/>
          </p:cNvCxnSpPr>
          <p:nvPr/>
        </p:nvCxnSpPr>
        <p:spPr>
          <a:xfrm>
            <a:off x="3698876" y="4210129"/>
            <a:ext cx="1587" cy="40798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0" name="Picture 124">
            <a:extLst>
              <a:ext uri="{FF2B5EF4-FFF2-40B4-BE49-F238E27FC236}">
                <a16:creationId xmlns:a16="http://schemas.microsoft.com/office/drawing/2014/main" id="{0F5E51D7-6A68-4866-8F3D-3331E6C57324}"/>
              </a:ext>
            </a:extLst>
          </p:cNvPr>
          <p:cNvPicPr>
            <a:picLocks noChangeAspect="1"/>
          </p:cNvPicPr>
          <p:nvPr/>
        </p:nvPicPr>
        <p:blipFill>
          <a:blip r:embed="rId9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28" y="3674990"/>
            <a:ext cx="414364" cy="3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" name="TextBox 167">
            <a:extLst>
              <a:ext uri="{FF2B5EF4-FFF2-40B4-BE49-F238E27FC236}">
                <a16:creationId xmlns:a16="http://schemas.microsoft.com/office/drawing/2014/main" id="{002A9BF0-4865-42DE-BD5C-5623137A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313" y="4002512"/>
            <a:ext cx="8445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Extinction</a:t>
            </a:r>
          </a:p>
        </p:txBody>
      </p:sp>
      <p:pic>
        <p:nvPicPr>
          <p:cNvPr id="902" name="Picture 123">
            <a:extLst>
              <a:ext uri="{FF2B5EF4-FFF2-40B4-BE49-F238E27FC236}">
                <a16:creationId xmlns:a16="http://schemas.microsoft.com/office/drawing/2014/main" id="{3CC8CA6B-6C65-4BD2-B4C1-D9C6C8A6D524}"/>
              </a:ext>
            </a:extLst>
          </p:cNvPr>
          <p:cNvPicPr>
            <a:picLocks noChangeAspect="1"/>
          </p:cNvPicPr>
          <p:nvPr/>
        </p:nvPicPr>
        <p:blipFill rotWithShape="1">
          <a:blip r:embed="rId13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03" b="10114"/>
          <a:stretch/>
        </p:blipFill>
        <p:spPr bwMode="auto">
          <a:xfrm>
            <a:off x="3907841" y="3363967"/>
            <a:ext cx="771090" cy="35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5" name="Picture 39">
            <a:extLst>
              <a:ext uri="{FF2B5EF4-FFF2-40B4-BE49-F238E27FC236}">
                <a16:creationId xmlns:a16="http://schemas.microsoft.com/office/drawing/2014/main" id="{90AF887D-5A21-45D1-93C9-B4BC5B2E499D}"/>
              </a:ext>
            </a:extLst>
          </p:cNvPr>
          <p:cNvPicPr>
            <a:picLocks noChangeAspect="1"/>
          </p:cNvPicPr>
          <p:nvPr/>
        </p:nvPicPr>
        <p:blipFill>
          <a:blip r:embed="rId13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6369" b="-1161"/>
          <a:stretch>
            <a:fillRect/>
          </a:stretch>
        </p:blipFill>
        <p:spPr bwMode="auto">
          <a:xfrm>
            <a:off x="4422424" y="5647074"/>
            <a:ext cx="335729" cy="30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6" name="TextBox 202">
            <a:extLst>
              <a:ext uri="{FF2B5EF4-FFF2-40B4-BE49-F238E27FC236}">
                <a16:creationId xmlns:a16="http://schemas.microsoft.com/office/drawing/2014/main" id="{525F2E3D-848A-4BDA-A0CF-4D5A4F8E8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046" y="3712560"/>
            <a:ext cx="849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Communities</a:t>
            </a:r>
          </a:p>
        </p:txBody>
      </p:sp>
      <p:sp>
        <p:nvSpPr>
          <p:cNvPr id="910" name="TextBox 231">
            <a:extLst>
              <a:ext uri="{FF2B5EF4-FFF2-40B4-BE49-F238E27FC236}">
                <a16:creationId xmlns:a16="http://schemas.microsoft.com/office/drawing/2014/main" id="{81448541-4C96-44A9-AEC7-AA209183C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323" y="4364076"/>
            <a:ext cx="693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Food chains</a:t>
            </a:r>
          </a:p>
        </p:txBody>
      </p:sp>
      <p:sp>
        <p:nvSpPr>
          <p:cNvPr id="911" name="TextBox 234">
            <a:extLst>
              <a:ext uri="{FF2B5EF4-FFF2-40B4-BE49-F238E27FC236}">
                <a16:creationId xmlns:a16="http://schemas.microsoft.com/office/drawing/2014/main" id="{4186BC7D-E4D3-4382-9401-7C2F3A43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399" y="4273858"/>
            <a:ext cx="5119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Water cycle</a:t>
            </a:r>
          </a:p>
        </p:txBody>
      </p:sp>
      <p:sp>
        <p:nvSpPr>
          <p:cNvPr id="918" name="TextBox 202">
            <a:extLst>
              <a:ext uri="{FF2B5EF4-FFF2-40B4-BE49-F238E27FC236}">
                <a16:creationId xmlns:a16="http://schemas.microsoft.com/office/drawing/2014/main" id="{147B3087-FB23-4472-820A-24236C7C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943" y="5511775"/>
            <a:ext cx="8685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u="sng" dirty="0"/>
              <a:t>RP9 Sampling</a:t>
            </a:r>
          </a:p>
        </p:txBody>
      </p:sp>
      <p:sp>
        <p:nvSpPr>
          <p:cNvPr id="921" name="TextBox 236">
            <a:extLst>
              <a:ext uri="{FF2B5EF4-FFF2-40B4-BE49-F238E27FC236}">
                <a16:creationId xmlns:a16="http://schemas.microsoft.com/office/drawing/2014/main" id="{72AA4C52-5862-49C1-9ED4-5CEEFFF40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246" y="5165435"/>
            <a:ext cx="572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Carbon cycle</a:t>
            </a:r>
          </a:p>
        </p:txBody>
      </p:sp>
      <p:sp>
        <p:nvSpPr>
          <p:cNvPr id="922" name="TextBox 193">
            <a:extLst>
              <a:ext uri="{FF2B5EF4-FFF2-40B4-BE49-F238E27FC236}">
                <a16:creationId xmlns:a16="http://schemas.microsoft.com/office/drawing/2014/main" id="{3AC9CCE3-D482-4B02-A720-DA45487BE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9034" y="1962944"/>
            <a:ext cx="825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organ systems</a:t>
            </a:r>
          </a:p>
        </p:txBody>
      </p:sp>
      <p:pic>
        <p:nvPicPr>
          <p:cNvPr id="936" name="Picture 26">
            <a:extLst>
              <a:ext uri="{FF2B5EF4-FFF2-40B4-BE49-F238E27FC236}">
                <a16:creationId xmlns:a16="http://schemas.microsoft.com/office/drawing/2014/main" id="{36611C4D-CA28-4EA9-A426-B22A1353C2DF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25" y="5688239"/>
            <a:ext cx="224321" cy="2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" name="Picture 27">
            <a:extLst>
              <a:ext uri="{FF2B5EF4-FFF2-40B4-BE49-F238E27FC236}">
                <a16:creationId xmlns:a16="http://schemas.microsoft.com/office/drawing/2014/main" id="{B9255FB4-D32B-429F-80FE-4E42E8B2F3F3}"/>
              </a:ext>
            </a:extLst>
          </p:cNvPr>
          <p:cNvPicPr>
            <a:picLocks noChangeAspect="1"/>
          </p:cNvPicPr>
          <p:nvPr/>
        </p:nvPicPr>
        <p:blipFill>
          <a:blip r:embed="rId13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50" y="3982177"/>
            <a:ext cx="414427" cy="33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" name="Picture 40">
            <a:extLst>
              <a:ext uri="{FF2B5EF4-FFF2-40B4-BE49-F238E27FC236}">
                <a16:creationId xmlns:a16="http://schemas.microsoft.com/office/drawing/2014/main" id="{21DB8DB5-2F11-4FFF-A5BB-AF553E2B57BD}"/>
              </a:ext>
            </a:extLst>
          </p:cNvPr>
          <p:cNvPicPr>
            <a:picLocks noChangeAspect="1"/>
          </p:cNvPicPr>
          <p:nvPr/>
        </p:nvPicPr>
        <p:blipFill>
          <a:blip r:embed="rId13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59" y="5302284"/>
            <a:ext cx="259391" cy="2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" name="Picture 111">
            <a:extLst>
              <a:ext uri="{FF2B5EF4-FFF2-40B4-BE49-F238E27FC236}">
                <a16:creationId xmlns:a16="http://schemas.microsoft.com/office/drawing/2014/main" id="{A0EF3BD8-AFE1-403D-93F1-5913AC559ACC}"/>
              </a:ext>
            </a:extLst>
          </p:cNvPr>
          <p:cNvPicPr>
            <a:picLocks noChangeAspect="1"/>
          </p:cNvPicPr>
          <p:nvPr/>
        </p:nvPicPr>
        <p:blipFill>
          <a:blip r:embed="rId13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13" y="3962992"/>
            <a:ext cx="457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2" name="Straight Connector 941">
            <a:extLst>
              <a:ext uri="{FF2B5EF4-FFF2-40B4-BE49-F238E27FC236}">
                <a16:creationId xmlns:a16="http://schemas.microsoft.com/office/drawing/2014/main" id="{1877CB23-68A7-447F-925D-F625E7E22994}"/>
              </a:ext>
            </a:extLst>
          </p:cNvPr>
          <p:cNvCxnSpPr>
            <a:cxnSpLocks/>
          </p:cNvCxnSpPr>
          <p:nvPr/>
        </p:nvCxnSpPr>
        <p:spPr>
          <a:xfrm>
            <a:off x="4097197" y="3913434"/>
            <a:ext cx="9240" cy="719056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5" name="TextBox 189">
            <a:extLst>
              <a:ext uri="{FF2B5EF4-FFF2-40B4-BE49-F238E27FC236}">
                <a16:creationId xmlns:a16="http://schemas.microsoft.com/office/drawing/2014/main" id="{7FB4FD81-AB69-449A-A6D9-30A40B218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264" y="5177963"/>
            <a:ext cx="908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Abiotic and Biotic factors</a:t>
            </a:r>
          </a:p>
        </p:txBody>
      </p:sp>
      <p:pic>
        <p:nvPicPr>
          <p:cNvPr id="946" name="Picture 119">
            <a:extLst>
              <a:ext uri="{FF2B5EF4-FFF2-40B4-BE49-F238E27FC236}">
                <a16:creationId xmlns:a16="http://schemas.microsoft.com/office/drawing/2014/main" id="{AA6BADE2-B479-4685-97C9-645985D556D9}"/>
              </a:ext>
            </a:extLst>
          </p:cNvPr>
          <p:cNvPicPr>
            <a:picLocks noChangeAspect="1"/>
          </p:cNvPicPr>
          <p:nvPr/>
        </p:nvPicPr>
        <p:blipFill>
          <a:blip r:embed="rId14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64" y="5445319"/>
            <a:ext cx="365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7" name="Straight Connector 946">
            <a:extLst>
              <a:ext uri="{FF2B5EF4-FFF2-40B4-BE49-F238E27FC236}">
                <a16:creationId xmlns:a16="http://schemas.microsoft.com/office/drawing/2014/main" id="{115ABE59-6985-4012-9AB0-9B84BC3379FD}"/>
              </a:ext>
            </a:extLst>
          </p:cNvPr>
          <p:cNvCxnSpPr>
            <a:cxnSpLocks/>
          </p:cNvCxnSpPr>
          <p:nvPr/>
        </p:nvCxnSpPr>
        <p:spPr>
          <a:xfrm flipV="1">
            <a:off x="4077147" y="5081588"/>
            <a:ext cx="24670" cy="44750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8" name="Straight Connector 947">
            <a:extLst>
              <a:ext uri="{FF2B5EF4-FFF2-40B4-BE49-F238E27FC236}">
                <a16:creationId xmlns:a16="http://schemas.microsoft.com/office/drawing/2014/main" id="{1B081F50-3DBF-45ED-9B73-C0A0EFD15785}"/>
              </a:ext>
            </a:extLst>
          </p:cNvPr>
          <p:cNvCxnSpPr>
            <a:cxnSpLocks/>
          </p:cNvCxnSpPr>
          <p:nvPr/>
        </p:nvCxnSpPr>
        <p:spPr>
          <a:xfrm flipV="1">
            <a:off x="4670686" y="5174456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0" name="Straight Connector 949">
            <a:extLst>
              <a:ext uri="{FF2B5EF4-FFF2-40B4-BE49-F238E27FC236}">
                <a16:creationId xmlns:a16="http://schemas.microsoft.com/office/drawing/2014/main" id="{D30476BA-E053-4942-9A1C-8E3C15553407}"/>
              </a:ext>
            </a:extLst>
          </p:cNvPr>
          <p:cNvCxnSpPr>
            <a:cxnSpLocks/>
          </p:cNvCxnSpPr>
          <p:nvPr/>
        </p:nvCxnSpPr>
        <p:spPr>
          <a:xfrm>
            <a:off x="4713797" y="4345003"/>
            <a:ext cx="23268" cy="33577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" name="TextBox 206">
            <a:extLst>
              <a:ext uri="{FF2B5EF4-FFF2-40B4-BE49-F238E27FC236}">
                <a16:creationId xmlns:a16="http://schemas.microsoft.com/office/drawing/2014/main" id="{A53DAB80-57F8-48B2-AC21-B20ACEE9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190" y="4129557"/>
            <a:ext cx="85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RP10 Decomposition of milk</a:t>
            </a:r>
          </a:p>
        </p:txBody>
      </p:sp>
      <p:cxnSp>
        <p:nvCxnSpPr>
          <p:cNvPr id="954" name="Straight Connector 953">
            <a:extLst>
              <a:ext uri="{FF2B5EF4-FFF2-40B4-BE49-F238E27FC236}">
                <a16:creationId xmlns:a16="http://schemas.microsoft.com/office/drawing/2014/main" id="{4F646A09-ED7A-42F5-99A8-284279A2FBBA}"/>
              </a:ext>
            </a:extLst>
          </p:cNvPr>
          <p:cNvCxnSpPr>
            <a:cxnSpLocks/>
          </p:cNvCxnSpPr>
          <p:nvPr/>
        </p:nvCxnSpPr>
        <p:spPr>
          <a:xfrm>
            <a:off x="5084374" y="4297300"/>
            <a:ext cx="23268" cy="33577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Straight Connector 954">
            <a:extLst>
              <a:ext uri="{FF2B5EF4-FFF2-40B4-BE49-F238E27FC236}">
                <a16:creationId xmlns:a16="http://schemas.microsoft.com/office/drawing/2014/main" id="{A7590A44-5686-4604-A2B8-0C49AC5FD986}"/>
              </a:ext>
            </a:extLst>
          </p:cNvPr>
          <p:cNvCxnSpPr>
            <a:cxnSpLocks/>
          </p:cNvCxnSpPr>
          <p:nvPr/>
        </p:nvCxnSpPr>
        <p:spPr>
          <a:xfrm flipV="1">
            <a:off x="5208081" y="5174456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6" name="TextBox 202">
            <a:extLst>
              <a:ext uri="{FF2B5EF4-FFF2-40B4-BE49-F238E27FC236}">
                <a16:creationId xmlns:a16="http://schemas.microsoft.com/office/drawing/2014/main" id="{E99F6633-F14C-480C-82E6-E427B32B2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843" y="3781209"/>
            <a:ext cx="8359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Environmental change</a:t>
            </a:r>
          </a:p>
        </p:txBody>
      </p:sp>
      <p:cxnSp>
        <p:nvCxnSpPr>
          <p:cNvPr id="957" name="Straight Connector 956">
            <a:extLst>
              <a:ext uri="{FF2B5EF4-FFF2-40B4-BE49-F238E27FC236}">
                <a16:creationId xmlns:a16="http://schemas.microsoft.com/office/drawing/2014/main" id="{79EA2E95-29BA-4C0D-B578-3106E829375B}"/>
              </a:ext>
            </a:extLst>
          </p:cNvPr>
          <p:cNvCxnSpPr>
            <a:cxnSpLocks/>
          </p:cNvCxnSpPr>
          <p:nvPr/>
        </p:nvCxnSpPr>
        <p:spPr>
          <a:xfrm>
            <a:off x="5806060" y="4097457"/>
            <a:ext cx="28905" cy="55819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8" name="Picture 134">
            <a:extLst>
              <a:ext uri="{FF2B5EF4-FFF2-40B4-BE49-F238E27FC236}">
                <a16:creationId xmlns:a16="http://schemas.microsoft.com/office/drawing/2014/main" id="{0F503026-4E92-460E-9499-A92B747B2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28" y="3306419"/>
            <a:ext cx="480622" cy="48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0" name="Picture 136">
            <a:extLst>
              <a:ext uri="{FF2B5EF4-FFF2-40B4-BE49-F238E27FC236}">
                <a16:creationId xmlns:a16="http://schemas.microsoft.com/office/drawing/2014/main" id="{A77F15F1-65C6-4F37-A7A4-62E5BDAB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26" y="5430940"/>
            <a:ext cx="495759" cy="49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1" name="TextBox 206">
            <a:extLst>
              <a:ext uri="{FF2B5EF4-FFF2-40B4-BE49-F238E27FC236}">
                <a16:creationId xmlns:a16="http://schemas.microsoft.com/office/drawing/2014/main" id="{49B883E9-7C8F-43AC-9F40-2E70BDEA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309" y="5179695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Deforestation and land use</a:t>
            </a:r>
          </a:p>
        </p:txBody>
      </p:sp>
      <p:pic>
        <p:nvPicPr>
          <p:cNvPr id="1162" name="Picture 138">
            <a:extLst>
              <a:ext uri="{FF2B5EF4-FFF2-40B4-BE49-F238E27FC236}">
                <a16:creationId xmlns:a16="http://schemas.microsoft.com/office/drawing/2014/main" id="{55D79724-833B-4884-BAFA-B87A1F2B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16" y="5446554"/>
            <a:ext cx="449082" cy="4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4" name="Straight Connector 963">
            <a:extLst>
              <a:ext uri="{FF2B5EF4-FFF2-40B4-BE49-F238E27FC236}">
                <a16:creationId xmlns:a16="http://schemas.microsoft.com/office/drawing/2014/main" id="{77AD8AEA-059E-4F49-ADDD-7BFF8F6E9F94}"/>
              </a:ext>
            </a:extLst>
          </p:cNvPr>
          <p:cNvCxnSpPr>
            <a:cxnSpLocks/>
          </p:cNvCxnSpPr>
          <p:nvPr/>
        </p:nvCxnSpPr>
        <p:spPr>
          <a:xfrm flipV="1">
            <a:off x="5862646" y="5174455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5" name="TextBox 206">
            <a:extLst>
              <a:ext uri="{FF2B5EF4-FFF2-40B4-BE49-F238E27FC236}">
                <a16:creationId xmlns:a16="http://schemas.microsoft.com/office/drawing/2014/main" id="{6085CF16-B660-4634-A1DC-3E8507A9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243" y="5175628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Waste management</a:t>
            </a:r>
          </a:p>
        </p:txBody>
      </p:sp>
      <p:sp>
        <p:nvSpPr>
          <p:cNvPr id="967" name="TextBox 206">
            <a:extLst>
              <a:ext uri="{FF2B5EF4-FFF2-40B4-BE49-F238E27FC236}">
                <a16:creationId xmlns:a16="http://schemas.microsoft.com/office/drawing/2014/main" id="{3E353E46-F018-4D98-A7F3-BD4E8C40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806" y="4369052"/>
            <a:ext cx="852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Biodiversity</a:t>
            </a:r>
          </a:p>
        </p:txBody>
      </p:sp>
      <p:pic>
        <p:nvPicPr>
          <p:cNvPr id="1164" name="Picture 140">
            <a:extLst>
              <a:ext uri="{FF2B5EF4-FFF2-40B4-BE49-F238E27FC236}">
                <a16:creationId xmlns:a16="http://schemas.microsoft.com/office/drawing/2014/main" id="{5F4C36F6-D875-4B35-85AC-B3694B43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91" y="3939547"/>
            <a:ext cx="493241" cy="4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>
            <a:extLst>
              <a:ext uri="{FF2B5EF4-FFF2-40B4-BE49-F238E27FC236}">
                <a16:creationId xmlns:a16="http://schemas.microsoft.com/office/drawing/2014/main" id="{DB7B7F98-9282-4266-8432-51D237D9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42" y="3642495"/>
            <a:ext cx="597160" cy="5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0" name="Straight Connector 969">
            <a:extLst>
              <a:ext uri="{FF2B5EF4-FFF2-40B4-BE49-F238E27FC236}">
                <a16:creationId xmlns:a16="http://schemas.microsoft.com/office/drawing/2014/main" id="{B878D843-8E99-4BF1-A71B-5131C5D783AA}"/>
              </a:ext>
            </a:extLst>
          </p:cNvPr>
          <p:cNvCxnSpPr>
            <a:cxnSpLocks/>
          </p:cNvCxnSpPr>
          <p:nvPr/>
        </p:nvCxnSpPr>
        <p:spPr>
          <a:xfrm>
            <a:off x="6594162" y="4049618"/>
            <a:ext cx="28905" cy="55819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1" name="TextBox 206">
            <a:extLst>
              <a:ext uri="{FF2B5EF4-FFF2-40B4-BE49-F238E27FC236}">
                <a16:creationId xmlns:a16="http://schemas.microsoft.com/office/drawing/2014/main" id="{705DEDAA-CBB0-4D4D-8724-B63B50492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7" y="4269259"/>
            <a:ext cx="561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Global warming</a:t>
            </a:r>
          </a:p>
        </p:txBody>
      </p:sp>
      <p:cxnSp>
        <p:nvCxnSpPr>
          <p:cNvPr id="972" name="Straight Connector 971">
            <a:extLst>
              <a:ext uri="{FF2B5EF4-FFF2-40B4-BE49-F238E27FC236}">
                <a16:creationId xmlns:a16="http://schemas.microsoft.com/office/drawing/2014/main" id="{0990F5FE-A3D2-44FE-994E-8CD875807AAD}"/>
              </a:ext>
            </a:extLst>
          </p:cNvPr>
          <p:cNvCxnSpPr>
            <a:cxnSpLocks/>
          </p:cNvCxnSpPr>
          <p:nvPr/>
        </p:nvCxnSpPr>
        <p:spPr>
          <a:xfrm>
            <a:off x="7132223" y="4281161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" name="TextBox 206">
            <a:extLst>
              <a:ext uri="{FF2B5EF4-FFF2-40B4-BE49-F238E27FC236}">
                <a16:creationId xmlns:a16="http://schemas.microsoft.com/office/drawing/2014/main" id="{5C608A5A-A4E7-4D7D-BEA8-9FB8F945B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50" y="4239655"/>
            <a:ext cx="6505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Pyramid of biomass</a:t>
            </a:r>
          </a:p>
        </p:txBody>
      </p:sp>
      <p:pic>
        <p:nvPicPr>
          <p:cNvPr id="1168" name="Picture 144">
            <a:extLst>
              <a:ext uri="{FF2B5EF4-FFF2-40B4-BE49-F238E27FC236}">
                <a16:creationId xmlns:a16="http://schemas.microsoft.com/office/drawing/2014/main" id="{A2ED2C82-FDB1-4873-92AD-E3838783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53" y="5412363"/>
            <a:ext cx="343855" cy="3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5" name="TextBox 345">
            <a:extLst>
              <a:ext uri="{FF2B5EF4-FFF2-40B4-BE49-F238E27FC236}">
                <a16:creationId xmlns:a16="http://schemas.microsoft.com/office/drawing/2014/main" id="{5EF846D3-4D1E-4AA6-9472-82616D1F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681" y="3691393"/>
            <a:ext cx="88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Sustainable fishing</a:t>
            </a:r>
          </a:p>
        </p:txBody>
      </p:sp>
      <p:cxnSp>
        <p:nvCxnSpPr>
          <p:cNvPr id="979" name="Straight Connector 978">
            <a:extLst>
              <a:ext uri="{FF2B5EF4-FFF2-40B4-BE49-F238E27FC236}">
                <a16:creationId xmlns:a16="http://schemas.microsoft.com/office/drawing/2014/main" id="{1E7AA229-F1A2-4367-8368-33C718403BC8}"/>
              </a:ext>
            </a:extLst>
          </p:cNvPr>
          <p:cNvCxnSpPr>
            <a:cxnSpLocks/>
            <a:stCxn id="2415" idx="2"/>
          </p:cNvCxnSpPr>
          <p:nvPr/>
        </p:nvCxnSpPr>
        <p:spPr>
          <a:xfrm>
            <a:off x="8432800" y="4029530"/>
            <a:ext cx="324980" cy="2653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4" name="TextBox 351">
            <a:extLst>
              <a:ext uri="{FF2B5EF4-FFF2-40B4-BE49-F238E27FC236}">
                <a16:creationId xmlns:a16="http://schemas.microsoft.com/office/drawing/2014/main" id="{59603C56-1E70-4CD7-BE56-EFFF2E721AA3}"/>
              </a:ext>
            </a:extLst>
          </p:cNvPr>
          <p:cNvSpPr txBox="1">
            <a:spLocks noChangeArrowheads="1"/>
          </p:cNvSpPr>
          <p:nvPr/>
        </p:nvSpPr>
        <p:spPr bwMode="auto">
          <a:xfrm rot="18511908">
            <a:off x="8848493" y="4578145"/>
            <a:ext cx="8667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Biotechnology</a:t>
            </a:r>
          </a:p>
        </p:txBody>
      </p:sp>
      <p:cxnSp>
        <p:nvCxnSpPr>
          <p:cNvPr id="985" name="Straight Connector 984">
            <a:extLst>
              <a:ext uri="{FF2B5EF4-FFF2-40B4-BE49-F238E27FC236}">
                <a16:creationId xmlns:a16="http://schemas.microsoft.com/office/drawing/2014/main" id="{3D3B210F-65B5-4B46-8EA2-EEFE2E633259}"/>
              </a:ext>
            </a:extLst>
          </p:cNvPr>
          <p:cNvCxnSpPr>
            <a:cxnSpLocks/>
          </p:cNvCxnSpPr>
          <p:nvPr/>
        </p:nvCxnSpPr>
        <p:spPr>
          <a:xfrm flipH="1" flipV="1">
            <a:off x="8847837" y="4780413"/>
            <a:ext cx="189114" cy="27146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0" name="Picture 146">
            <a:extLst>
              <a:ext uri="{FF2B5EF4-FFF2-40B4-BE49-F238E27FC236}">
                <a16:creationId xmlns:a16="http://schemas.microsoft.com/office/drawing/2014/main" id="{B46C42C5-92FA-4125-90AC-02B04A67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44" y="4740810"/>
            <a:ext cx="507793" cy="5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>
            <a:extLst>
              <a:ext uri="{FF2B5EF4-FFF2-40B4-BE49-F238E27FC236}">
                <a16:creationId xmlns:a16="http://schemas.microsoft.com/office/drawing/2014/main" id="{0522F9F4-33BF-474F-97C8-01358BAE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24" y="3764270"/>
            <a:ext cx="420835" cy="4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8" name="Straight Connector 987">
            <a:extLst>
              <a:ext uri="{FF2B5EF4-FFF2-40B4-BE49-F238E27FC236}">
                <a16:creationId xmlns:a16="http://schemas.microsoft.com/office/drawing/2014/main" id="{29D7994A-726E-42B6-BC32-98D0F019D0D3}"/>
              </a:ext>
            </a:extLst>
          </p:cNvPr>
          <p:cNvCxnSpPr>
            <a:cxnSpLocks/>
          </p:cNvCxnSpPr>
          <p:nvPr/>
        </p:nvCxnSpPr>
        <p:spPr>
          <a:xfrm flipV="1">
            <a:off x="6477178" y="953025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9" name="TextBox 194">
            <a:extLst>
              <a:ext uri="{FF2B5EF4-FFF2-40B4-BE49-F238E27FC236}">
                <a16:creationId xmlns:a16="http://schemas.microsoft.com/office/drawing/2014/main" id="{8126BCC6-5344-45DA-A85E-D5733F620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45" y="9628774"/>
            <a:ext cx="816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RP2 Testing antimicrobials</a:t>
            </a:r>
            <a:r>
              <a:rPr lang="en-US" altLang="en-US" sz="800" b="1" dirty="0"/>
              <a:t> </a:t>
            </a:r>
          </a:p>
        </p:txBody>
      </p:sp>
      <p:pic>
        <p:nvPicPr>
          <p:cNvPr id="1174" name="Picture 150">
            <a:extLst>
              <a:ext uri="{FF2B5EF4-FFF2-40B4-BE49-F238E27FC236}">
                <a16:creationId xmlns:a16="http://schemas.microsoft.com/office/drawing/2014/main" id="{C1A2C44E-CF6C-4D77-BA4C-1299FB7EF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54" y="9924697"/>
            <a:ext cx="287932" cy="2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" name="TextBox 336">
            <a:extLst>
              <a:ext uri="{FF2B5EF4-FFF2-40B4-BE49-F238E27FC236}">
                <a16:creationId xmlns:a16="http://schemas.microsoft.com/office/drawing/2014/main" id="{EACBC1AB-7A82-47C8-AF5D-6E743156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518" y="6233297"/>
            <a:ext cx="9001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Sex inheritance</a:t>
            </a:r>
          </a:p>
        </p:txBody>
      </p:sp>
      <p:pic>
        <p:nvPicPr>
          <p:cNvPr id="557" name="Picture 128">
            <a:extLst>
              <a:ext uri="{FF2B5EF4-FFF2-40B4-BE49-F238E27FC236}">
                <a16:creationId xmlns:a16="http://schemas.microsoft.com/office/drawing/2014/main" id="{C246141E-C1C7-4B7F-8B0F-28D143CB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94" y="6378986"/>
            <a:ext cx="449295" cy="4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8" name="Picture 130">
            <a:extLst>
              <a:ext uri="{FF2B5EF4-FFF2-40B4-BE49-F238E27FC236}">
                <a16:creationId xmlns:a16="http://schemas.microsoft.com/office/drawing/2014/main" id="{B391DA8A-60FE-48B1-BA1D-0D926650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76" y="6481123"/>
            <a:ext cx="293965" cy="2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E082F907-0D5F-49DF-806E-94F21DC99FA8}"/>
              </a:ext>
            </a:extLst>
          </p:cNvPr>
          <p:cNvCxnSpPr>
            <a:cxnSpLocks/>
          </p:cNvCxnSpPr>
          <p:nvPr/>
        </p:nvCxnSpPr>
        <p:spPr>
          <a:xfrm>
            <a:off x="948986" y="14770101"/>
            <a:ext cx="212856" cy="35537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396B065-BC0F-4DC7-820D-486BA44EEFAC}"/>
              </a:ext>
            </a:extLst>
          </p:cNvPr>
          <p:cNvGrpSpPr/>
          <p:nvPr/>
        </p:nvGrpSpPr>
        <p:grpSpPr>
          <a:xfrm>
            <a:off x="1366188" y="16133938"/>
            <a:ext cx="940612" cy="1069049"/>
            <a:chOff x="1337655" y="16198495"/>
            <a:chExt cx="940612" cy="106904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BAF0EFD-1C20-43CC-971B-631BA714C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2"/>
            <a:srcRect l="165" t="8541" r="55830" b="42629"/>
            <a:stretch/>
          </p:blipFill>
          <p:spPr>
            <a:xfrm rot="5400000">
              <a:off x="1809956" y="16838307"/>
              <a:ext cx="155083" cy="134879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7F05580-4992-4EC2-AA02-BDD82C64C77D}"/>
                </a:ext>
              </a:extLst>
            </p:cNvPr>
            <p:cNvGrpSpPr/>
            <p:nvPr/>
          </p:nvGrpSpPr>
          <p:grpSpPr>
            <a:xfrm>
              <a:off x="1337655" y="16198495"/>
              <a:ext cx="940612" cy="1069049"/>
              <a:chOff x="1337655" y="16198495"/>
              <a:chExt cx="940612" cy="1069049"/>
            </a:xfrm>
          </p:grpSpPr>
          <p:sp>
            <p:nvSpPr>
              <p:cNvPr id="610" name="TextBox 196">
                <a:extLst>
                  <a:ext uri="{FF2B5EF4-FFF2-40B4-BE49-F238E27FC236}">
                    <a16:creationId xmlns:a16="http://schemas.microsoft.com/office/drawing/2014/main" id="{157D5D7F-E725-432C-9688-9E48C53D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7204" y="16198495"/>
                <a:ext cx="88106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 b="1" dirty="0"/>
                  <a:t>Life cycles</a:t>
                </a:r>
              </a:p>
            </p:txBody>
          </p:sp>
          <p:pic>
            <p:nvPicPr>
              <p:cNvPr id="1028" name="Picture 4" descr="Ladybug Life Cycle Stock Illustrations – 89 Ladybug Life Cycle Stock  Illustrations, Vectors &amp; Clipart - Dreamstime">
                <a:extLst>
                  <a:ext uri="{FF2B5EF4-FFF2-40B4-BE49-F238E27FC236}">
                    <a16:creationId xmlns:a16="http://schemas.microsoft.com/office/drawing/2014/main" id="{F31140E0-47BC-4575-B89B-8F0DA2F18B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866" b="26645"/>
              <a:stretch/>
            </p:blipFill>
            <p:spPr bwMode="auto">
              <a:xfrm>
                <a:off x="1375058" y="16458238"/>
                <a:ext cx="766121" cy="366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8966B1C5-8B56-4565-8DFB-D3D83268CF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735351" y="16981794"/>
                <a:ext cx="314325" cy="28575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9C4E622F-00A2-4061-A195-037182D7E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337655" y="16980504"/>
                <a:ext cx="257175" cy="285750"/>
              </a:xfrm>
              <a:prstGeom prst="rect">
                <a:avLst/>
              </a:prstGeom>
            </p:spPr>
          </p:pic>
          <p:pic>
            <p:nvPicPr>
              <p:cNvPr id="638" name="Picture 637">
                <a:extLst>
                  <a:ext uri="{FF2B5EF4-FFF2-40B4-BE49-F238E27FC236}">
                    <a16:creationId xmlns:a16="http://schemas.microsoft.com/office/drawing/2014/main" id="{85FD42B2-3F3E-4C8A-946E-AEF19C7808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2"/>
              <a:srcRect l="165" t="8541" r="55830" b="42629"/>
              <a:stretch/>
            </p:blipFill>
            <p:spPr>
              <a:xfrm rot="10800000">
                <a:off x="1590063" y="17034986"/>
                <a:ext cx="155083" cy="134879"/>
              </a:xfrm>
              <a:prstGeom prst="rect">
                <a:avLst/>
              </a:prstGeom>
            </p:spPr>
          </p:pic>
          <p:pic>
            <p:nvPicPr>
              <p:cNvPr id="639" name="Picture 638">
                <a:extLst>
                  <a:ext uri="{FF2B5EF4-FFF2-40B4-BE49-F238E27FC236}">
                    <a16:creationId xmlns:a16="http://schemas.microsoft.com/office/drawing/2014/main" id="{E582D927-39AD-4E22-A48D-2DAF723B2F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2"/>
              <a:srcRect l="165" t="8541" r="55830" b="42629"/>
              <a:stretch/>
            </p:blipFill>
            <p:spPr>
              <a:xfrm rot="15991970">
                <a:off x="1360405" y="16801880"/>
                <a:ext cx="155083" cy="134879"/>
              </a:xfrm>
              <a:prstGeom prst="rect">
                <a:avLst/>
              </a:prstGeom>
            </p:spPr>
          </p:pic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35D06F3-653F-422A-8F46-28E84BD2A7CD}"/>
              </a:ext>
            </a:extLst>
          </p:cNvPr>
          <p:cNvGrpSpPr/>
          <p:nvPr/>
        </p:nvGrpSpPr>
        <p:grpSpPr>
          <a:xfrm>
            <a:off x="6292443" y="14679702"/>
            <a:ext cx="791691" cy="664537"/>
            <a:chOff x="6292443" y="14679702"/>
            <a:chExt cx="791691" cy="664537"/>
          </a:xfrm>
        </p:grpSpPr>
        <p:pic>
          <p:nvPicPr>
            <p:cNvPr id="677" name="Picture 145">
              <a:extLst>
                <a:ext uri="{FF2B5EF4-FFF2-40B4-BE49-F238E27FC236}">
                  <a16:creationId xmlns:a16="http://schemas.microsoft.com/office/drawing/2014/main" id="{D983DA9F-FD95-4C08-8941-53A191C49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075" y="14679702"/>
              <a:ext cx="571500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0" name="TextBox 167">
              <a:extLst>
                <a:ext uri="{FF2B5EF4-FFF2-40B4-BE49-F238E27FC236}">
                  <a16:creationId xmlns:a16="http://schemas.microsoft.com/office/drawing/2014/main" id="{634B8607-4380-4D58-9008-9D502EE5F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2443" y="15128795"/>
              <a:ext cx="79169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Habitats</a:t>
              </a:r>
            </a:p>
          </p:txBody>
        </p:sp>
      </p:grpSp>
      <p:pic>
        <p:nvPicPr>
          <p:cNvPr id="69" name="Picture 8" descr="Dna Coloring Page Dna Drawing Png - Clip Art Library">
            <a:extLst>
              <a:ext uri="{FF2B5EF4-FFF2-40B4-BE49-F238E27FC236}">
                <a16:creationId xmlns:a16="http://schemas.microsoft.com/office/drawing/2014/main" id="{D542BB8D-9F42-4F36-8DFD-121D21DE4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3346" r="10341" b="15840"/>
          <a:stretch/>
        </p:blipFill>
        <p:spPr bwMode="auto">
          <a:xfrm>
            <a:off x="3426588" y="14064629"/>
            <a:ext cx="540502" cy="5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" name="TextBox 99">
            <a:extLst>
              <a:ext uri="{FF2B5EF4-FFF2-40B4-BE49-F238E27FC236}">
                <a16:creationId xmlns:a16="http://schemas.microsoft.com/office/drawing/2014/main" id="{068D020C-847A-413B-A454-B8DBC761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497" y="14170345"/>
            <a:ext cx="732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DNA and the genome</a:t>
            </a:r>
          </a:p>
        </p:txBody>
      </p:sp>
      <p:sp>
        <p:nvSpPr>
          <p:cNvPr id="646" name="TextBox 104">
            <a:extLst>
              <a:ext uri="{FF2B5EF4-FFF2-40B4-BE49-F238E27FC236}">
                <a16:creationId xmlns:a16="http://schemas.microsoft.com/office/drawing/2014/main" id="{9DE1D071-28FE-4C60-8660-7456E7C2F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50" y="12983180"/>
            <a:ext cx="735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>
                <a:cs typeface="Calibri" panose="020F0502020204030204" pitchFamily="34" charset="0"/>
              </a:rPr>
              <a:t>Heredity</a:t>
            </a:r>
          </a:p>
        </p:txBody>
      </p:sp>
      <p:pic>
        <p:nvPicPr>
          <p:cNvPr id="1034" name="Picture 10" descr="Heredity black glyph icon Royalty Free Vector Image">
            <a:extLst>
              <a:ext uri="{FF2B5EF4-FFF2-40B4-BE49-F238E27FC236}">
                <a16:creationId xmlns:a16="http://schemas.microsoft.com/office/drawing/2014/main" id="{8581DF12-1E6F-44D7-A23C-CBB6D25CB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15203" r="16626" b="24267"/>
          <a:stretch/>
        </p:blipFill>
        <p:spPr bwMode="auto">
          <a:xfrm>
            <a:off x="3405135" y="12453557"/>
            <a:ext cx="590656" cy="5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Free Circulatory System Black And White, Download Free Circulatory System  Black And White png images, Free ClipArts on Clipart Library">
            <a:extLst>
              <a:ext uri="{FF2B5EF4-FFF2-40B4-BE49-F238E27FC236}">
                <a16:creationId xmlns:a16="http://schemas.microsoft.com/office/drawing/2014/main" id="{1CE50D3E-4264-4435-B2B0-2F4FFF93B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 bwMode="auto">
          <a:xfrm>
            <a:off x="4774493" y="14381186"/>
            <a:ext cx="480108" cy="4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" name="TextBox 133">
            <a:extLst>
              <a:ext uri="{FF2B5EF4-FFF2-40B4-BE49-F238E27FC236}">
                <a16:creationId xmlns:a16="http://schemas.microsoft.com/office/drawing/2014/main" id="{8FEC11DD-5187-4673-963D-DBFF4083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471" y="14076919"/>
            <a:ext cx="777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Heart and blood</a:t>
            </a:r>
          </a:p>
        </p:txBody>
      </p:sp>
      <p:sp>
        <p:nvSpPr>
          <p:cNvPr id="672" name="TextBox 206">
            <a:extLst>
              <a:ext uri="{FF2B5EF4-FFF2-40B4-BE49-F238E27FC236}">
                <a16:creationId xmlns:a16="http://schemas.microsoft.com/office/drawing/2014/main" id="{C74BE76C-D004-4915-8226-E29E05413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148" y="14046255"/>
            <a:ext cx="852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Biodiversity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22B1607-44E6-47C6-AAC3-2CD2D00B013F}"/>
              </a:ext>
            </a:extLst>
          </p:cNvPr>
          <p:cNvGrpSpPr/>
          <p:nvPr/>
        </p:nvGrpSpPr>
        <p:grpSpPr>
          <a:xfrm>
            <a:off x="7109996" y="11768581"/>
            <a:ext cx="811992" cy="875928"/>
            <a:chOff x="7458921" y="12140111"/>
            <a:chExt cx="811992" cy="875928"/>
          </a:xfrm>
        </p:grpSpPr>
        <p:pic>
          <p:nvPicPr>
            <p:cNvPr id="77" name="Picture 18" descr="Free Health Clipart Black And White, Download Free Health Clipart Black And  White png images, Free ClipArts on Clipart Library">
              <a:extLst>
                <a:ext uri="{FF2B5EF4-FFF2-40B4-BE49-F238E27FC236}">
                  <a16:creationId xmlns:a16="http://schemas.microsoft.com/office/drawing/2014/main" id="{826501D0-A3D9-4E5B-B34F-634B82C42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921" y="12584165"/>
              <a:ext cx="465864" cy="431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5" name="TextBox 126">
              <a:extLst>
                <a:ext uri="{FF2B5EF4-FFF2-40B4-BE49-F238E27FC236}">
                  <a16:creationId xmlns:a16="http://schemas.microsoft.com/office/drawing/2014/main" id="{49B1A571-B262-4EF2-A043-DE5E2F5E9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6260" y="12140111"/>
              <a:ext cx="5546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Good and ill health</a:t>
              </a:r>
            </a:p>
          </p:txBody>
        </p:sp>
      </p:grpSp>
      <p:pic>
        <p:nvPicPr>
          <p:cNvPr id="79" name="Picture 20" descr="Service finder | Queensland Government">
            <a:extLst>
              <a:ext uri="{FF2B5EF4-FFF2-40B4-BE49-F238E27FC236}">
                <a16:creationId xmlns:a16="http://schemas.microsoft.com/office/drawing/2014/main" id="{D1632D3F-B627-4917-9D5A-0631ABA4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5184" y="10442909"/>
            <a:ext cx="443407" cy="4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2" name="TextBox 234">
            <a:extLst>
              <a:ext uri="{FF2B5EF4-FFF2-40B4-BE49-F238E27FC236}">
                <a16:creationId xmlns:a16="http://schemas.microsoft.com/office/drawing/2014/main" id="{E16C74C7-FD9D-460A-BF26-4FBF6C0C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9159" y="10803991"/>
            <a:ext cx="68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Pathogens</a:t>
            </a:r>
          </a:p>
        </p:txBody>
      </p:sp>
      <p:cxnSp>
        <p:nvCxnSpPr>
          <p:cNvPr id="685" name="Straight Connector 684">
            <a:extLst>
              <a:ext uri="{FF2B5EF4-FFF2-40B4-BE49-F238E27FC236}">
                <a16:creationId xmlns:a16="http://schemas.microsoft.com/office/drawing/2014/main" id="{02B22158-C582-41E6-BCAF-C8CA39E1E7E8}"/>
              </a:ext>
            </a:extLst>
          </p:cNvPr>
          <p:cNvCxnSpPr>
            <a:cxnSpLocks/>
          </p:cNvCxnSpPr>
          <p:nvPr/>
        </p:nvCxnSpPr>
        <p:spPr>
          <a:xfrm flipH="1">
            <a:off x="6035073" y="11034237"/>
            <a:ext cx="24074" cy="325261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" name="TextBox 206">
            <a:extLst>
              <a:ext uri="{FF2B5EF4-FFF2-40B4-BE49-F238E27FC236}">
                <a16:creationId xmlns:a16="http://schemas.microsoft.com/office/drawing/2014/main" id="{04151402-C04C-4824-B019-D7AB7B965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965" y="10604109"/>
            <a:ext cx="731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Maintaining biodiversity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7D55EE-487C-E966-1F4D-E19FA81CB882}"/>
              </a:ext>
            </a:extLst>
          </p:cNvPr>
          <p:cNvCxnSpPr>
            <a:cxnSpLocks/>
          </p:cNvCxnSpPr>
          <p:nvPr/>
        </p:nvCxnSpPr>
        <p:spPr>
          <a:xfrm flipH="1">
            <a:off x="8340937" y="11151646"/>
            <a:ext cx="113656" cy="282574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95AC3DB-A759-0AC3-9327-1BC9925B6D3A}"/>
              </a:ext>
            </a:extLst>
          </p:cNvPr>
          <p:cNvSpPr txBox="1"/>
          <p:nvPr/>
        </p:nvSpPr>
        <p:spPr>
          <a:xfrm>
            <a:off x="-61262" y="17110349"/>
            <a:ext cx="2575637" cy="59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In KS4 Exact teaching order within a year may vary for combined and separate students to spread practical work between groups and allow locked papers to be used effectively as exam preparation</a:t>
            </a:r>
          </a:p>
        </p:txBody>
      </p:sp>
    </p:spTree>
    <p:extLst>
      <p:ext uri="{BB962C8B-B14F-4D97-AF65-F5344CB8AC3E}">
        <p14:creationId xmlns:p14="http://schemas.microsoft.com/office/powerpoint/2010/main" val="176268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49DF5155636418E7D08E348AE59B6" ma:contentTypeVersion="32" ma:contentTypeDescription="Create a new document." ma:contentTypeScope="" ma:versionID="85e165c4c56404879474afc769dd18b6">
  <xsd:schema xmlns:xsd="http://www.w3.org/2001/XMLSchema" xmlns:xs="http://www.w3.org/2001/XMLSchema" xmlns:p="http://schemas.microsoft.com/office/2006/metadata/properties" xmlns:ns2="94377f4d-2b6e-4260-b618-231bc0f3c4f6" xmlns:ns3="d49fabf1-39e6-4d75-9fa7-6924b3663a41" targetNamespace="http://schemas.microsoft.com/office/2006/metadata/properties" ma:root="true" ma:fieldsID="f01f4078ff5c4f9b35c66ade0f808134" ns2:_="" ns3:_="">
    <xsd:import namespace="94377f4d-2b6e-4260-b618-231bc0f3c4f6"/>
    <xsd:import namespace="d49fabf1-39e6-4d75-9fa7-6924b3663a41"/>
    <xsd:element name="properties">
      <xsd:complexType>
        <xsd:sequence>
          <xsd:element name="documentManagement">
            <xsd:complexType>
              <xsd:all>
                <xsd:element ref="ns2:ja691a9008dc470d91aeda9eba737110" minOccurs="0"/>
                <xsd:element ref="ns2:TaxCatchAll" minOccurs="0"/>
                <xsd:element ref="ns2:j4b8dcd6195244a09f134d0e946abb93" minOccurs="0"/>
                <xsd:element ref="ns2:l219f6f397024f7cad41516c79c53497" minOccurs="0"/>
                <xsd:element ref="ns2:f783826ea9e84b98bde30813371bc6b8" minOccurs="0"/>
                <xsd:element ref="ns2:e19abb67f1e64515bb5181fc35f38de1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77f4d-2b6e-4260-b618-231bc0f3c4f6" elementFormDefault="qualified">
    <xsd:import namespace="http://schemas.microsoft.com/office/2006/documentManagement/types"/>
    <xsd:import namespace="http://schemas.microsoft.com/office/infopath/2007/PartnerControls"/>
    <xsd:element name="ja691a9008dc470d91aeda9eba737110" ma:index="9" nillable="true" ma:taxonomy="true" ma:internalName="ja691a9008dc470d91aeda9eba737110" ma:taxonomyFieldName="Topic" ma:displayName="Topic" ma:fieldId="{3a691a90-08dc-470d-91ae-da9eba737110}" ma:sspId="755c0e60-3cfb-4199-92cf-3a58c40b78d9" ma:termSetId="a63a8a6b-296c-4149-b2ba-e28f07e3ba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8e17fe9-c3fa-4798-976e-8f59a0ef02fa}" ma:internalName="TaxCatchAll" ma:showField="CatchAllData" ma:web="94377f4d-2b6e-4260-b618-231bc0f3c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b8dcd6195244a09f134d0e946abb93" ma:index="12" nillable="true" ma:taxonomy="true" ma:internalName="j4b8dcd6195244a09f134d0e946abb93" ma:taxonomyFieldName="Staff_x0020_Category" ma:displayName="Staff Category" ma:fieldId="{34b8dcd6-1952-44a0-9f13-4d0e946abb93}" ma:sspId="755c0e60-3cfb-4199-92cf-3a58c40b78d9" ma:termSetId="55940ccc-7d7b-4210-8e03-c6349b63ac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19f6f397024f7cad41516c79c53497" ma:index="14" nillable="true" ma:taxonomy="true" ma:internalName="l219f6f397024f7cad41516c79c53497" ma:taxonomyFieldName="Exam_x0020_Board" ma:displayName="Exam Board" ma:fieldId="{5219f6f3-9702-4f7c-ad41-516c79c53497}" ma:sspId="755c0e60-3cfb-4199-92cf-3a58c40b78d9" ma:termSetId="911692b3-25d6-4c8d-815f-8ce161214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783826ea9e84b98bde30813371bc6b8" ma:index="16" nillable="true" ma:taxonomy="true" ma:internalName="f783826ea9e84b98bde30813371bc6b8" ma:taxonomyFieldName="Week" ma:displayName="Week" ma:fieldId="{f783826e-a9e8-4b98-bde3-0813371bc6b8}" ma:sspId="755c0e60-3cfb-4199-92cf-3a58c40b78d9" ma:termSetId="c2106371-6ede-4979-bcaa-b2cc3a9382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9abb67f1e64515bb5181fc35f38de1" ma:index="18" nillable="true" ma:taxonomy="true" ma:internalName="e19abb67f1e64515bb5181fc35f38de1" ma:taxonomyFieldName="Term" ma:displayName="Term" ma:fieldId="{e19abb67-f1e6-4515-bb51-81fc35f38de1}" ma:sspId="755c0e60-3cfb-4199-92cf-3a58c40b78d9" ma:termSetId="31e69cc5-9f7e-4c42-ad4b-0b7096b8eb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Science" ma:internalName="Curriculum_x0020_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fabf1-39e6-4d75-9fa7-6924b3663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783826ea9e84b98bde30813371bc6b8 xmlns="94377f4d-2b6e-4260-b618-231bc0f3c4f6">
      <Terms xmlns="http://schemas.microsoft.com/office/infopath/2007/PartnerControls"/>
    </f783826ea9e84b98bde30813371bc6b8>
    <j4b8dcd6195244a09f134d0e946abb93 xmlns="94377f4d-2b6e-4260-b618-231bc0f3c4f6">
      <Terms xmlns="http://schemas.microsoft.com/office/infopath/2007/PartnerControls"/>
    </j4b8dcd6195244a09f134d0e946abb93>
    <KeyStage xmlns="94377f4d-2b6e-4260-b618-231bc0f3c4f6" xsi:nil="true"/>
    <e19abb67f1e64515bb5181fc35f38de1 xmlns="94377f4d-2b6e-4260-b618-231bc0f3c4f6">
      <Terms xmlns="http://schemas.microsoft.com/office/infopath/2007/PartnerControls"/>
    </e19abb67f1e64515bb5181fc35f38de1>
    <Year xmlns="94377f4d-2b6e-4260-b618-231bc0f3c4f6" xsi:nil="true"/>
    <PersonalIdentificationData xmlns="94377f4d-2b6e-4260-b618-231bc0f3c4f6" xsi:nil="true"/>
    <TaxCatchAll xmlns="94377f4d-2b6e-4260-b618-231bc0f3c4f6" xsi:nil="true"/>
    <l219f6f397024f7cad41516c79c53497 xmlns="94377f4d-2b6e-4260-b618-231bc0f3c4f6">
      <Terms xmlns="http://schemas.microsoft.com/office/infopath/2007/PartnerControls"/>
    </l219f6f397024f7cad41516c79c53497>
    <CustomTags xmlns="94377f4d-2b6e-4260-b618-231bc0f3c4f6" xsi:nil="true"/>
    <CurriculumSubject xmlns="94377f4d-2b6e-4260-b618-231bc0f3c4f6">Science</CurriculumSubject>
    <Lesson xmlns="94377f4d-2b6e-4260-b618-231bc0f3c4f6" xsi:nil="true"/>
    <lcf76f155ced4ddcb4097134ff3c332f xmlns="d49fabf1-39e6-4d75-9fa7-6924b3663a41">
      <Terms xmlns="http://schemas.microsoft.com/office/infopath/2007/PartnerControls"/>
    </lcf76f155ced4ddcb4097134ff3c332f>
    <ja691a9008dc470d91aeda9eba737110 xmlns="94377f4d-2b6e-4260-b618-231bc0f3c4f6">
      <Terms xmlns="http://schemas.microsoft.com/office/infopath/2007/PartnerControls"/>
    </ja691a9008dc470d91aeda9eba73711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4DCEB7-D709-484B-B3B1-E847608AE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77f4d-2b6e-4260-b618-231bc0f3c4f6"/>
    <ds:schemaRef ds:uri="d49fabf1-39e6-4d75-9fa7-6924b3663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EE6D11-C5B7-49AE-8F12-FA53ECECEAAA}">
  <ds:schemaRefs>
    <ds:schemaRef ds:uri="d49fabf1-39e6-4d75-9fa7-6924b3663a41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94377f4d-2b6e-4260-b618-231bc0f3c4f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0C1EF1-D7E7-44B3-BE16-0C71B346EE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25599d4-67a6-4230-845b-3a0138b2778c}" enabled="1" method="Standard" siteId="{7eeaedd6-bf37-4015-8fe9-19fbc2c02d5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25749</TotalTime>
  <Words>501</Words>
  <Application>Microsoft Office PowerPoint</Application>
  <PresentationFormat>Custom</PresentationFormat>
  <Paragraphs>195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Robert George</cp:lastModifiedBy>
  <cp:revision>391</cp:revision>
  <cp:lastPrinted>2020-01-07T10:08:53Z</cp:lastPrinted>
  <dcterms:created xsi:type="dcterms:W3CDTF">2018-02-08T08:28:53Z</dcterms:created>
  <dcterms:modified xsi:type="dcterms:W3CDTF">2026-03-12T08:22:22Z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0x010100EF449DF5155636418E7D08E348AE59B6</vt:lpwstr>
  </property>
  <property fmtid="{D5CDD505-2E9C-101B-9397-08002B2CF9AE}" pid="3" name="Topic">
    <vt:lpwstr/>
  </property>
  <property fmtid="{D5CDD505-2E9C-101B-9397-08002B2CF9AE}" pid="4" name="Term">
    <vt:lpwstr/>
  </property>
  <property fmtid="{D5CDD505-2E9C-101B-9397-08002B2CF9AE}" pid="5" name="Staff Category">
    <vt:lpwstr/>
  </property>
  <property fmtid="{D5CDD505-2E9C-101B-9397-08002B2CF9AE}" pid="6" name="Week">
    <vt:lpwstr/>
  </property>
  <property fmtid="{D5CDD505-2E9C-101B-9397-08002B2CF9AE}" pid="7" name="Exam Board">
    <vt:lpwstr/>
  </property>
  <property fmtid="{D5CDD505-2E9C-101B-9397-08002B2CF9AE}" pid="8" name="MediaServiceImageTags">
    <vt:lpwstr/>
  </property>
  <property fmtid="{D5CDD505-2E9C-101B-9397-08002B2CF9AE}" pid="9" name="MSIP_Label_e25599d4-67a6-4230-845b-3a0138b2778c_Enabled">
    <vt:lpwstr>true</vt:lpwstr>
  </property>
  <property fmtid="{D5CDD505-2E9C-101B-9397-08002B2CF9AE}" pid="10" name="MSIP_Label_e25599d4-67a6-4230-845b-3a0138b2778c_SetDate">
    <vt:lpwstr>2025-11-06T22:51:19Z</vt:lpwstr>
  </property>
  <property fmtid="{D5CDD505-2E9C-101B-9397-08002B2CF9AE}" pid="11" name="MSIP_Label_e25599d4-67a6-4230-845b-3a0138b2778c_Method">
    <vt:lpwstr>Standard</vt:lpwstr>
  </property>
  <property fmtid="{D5CDD505-2E9C-101B-9397-08002B2CF9AE}" pid="12" name="MSIP_Label_e25599d4-67a6-4230-845b-3a0138b2778c_Name">
    <vt:lpwstr>defa4170-0d19-0005-0004-bc88714345d2</vt:lpwstr>
  </property>
  <property fmtid="{D5CDD505-2E9C-101B-9397-08002B2CF9AE}" pid="13" name="MSIP_Label_e25599d4-67a6-4230-845b-3a0138b2778c_SiteId">
    <vt:lpwstr>7eeaedd6-bf37-4015-8fe9-19fbc2c02d55</vt:lpwstr>
  </property>
  <property fmtid="{D5CDD505-2E9C-101B-9397-08002B2CF9AE}" pid="14" name="MSIP_Label_e25599d4-67a6-4230-845b-3a0138b2778c_ActionId">
    <vt:lpwstr>a0ca349f-f72e-4617-84e9-7e7db867a367</vt:lpwstr>
  </property>
  <property fmtid="{D5CDD505-2E9C-101B-9397-08002B2CF9AE}" pid="15" name="MSIP_Label_e25599d4-67a6-4230-845b-3a0138b2778c_ContentBits">
    <vt:lpwstr>0</vt:lpwstr>
  </property>
  <property fmtid="{D5CDD505-2E9C-101B-9397-08002B2CF9AE}" pid="16" name="MSIP_Label_e25599d4-67a6-4230-845b-3a0138b2778c_Tag">
    <vt:lpwstr>10, 3, 0, 1</vt:lpwstr>
  </property>
</Properties>
</file>